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147483071" r:id="rId2"/>
    <p:sldId id="2147483086" r:id="rId3"/>
    <p:sldId id="2147483084" r:id="rId4"/>
    <p:sldId id="2147483081" r:id="rId5"/>
    <p:sldId id="2147483087" r:id="rId6"/>
    <p:sldId id="2147483089" r:id="rId7"/>
    <p:sldId id="2147483088" r:id="rId8"/>
    <p:sldId id="2147483090" r:id="rId9"/>
    <p:sldId id="214747210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3DA549-E957-4895-9AF5-90457E9D9291}" v="44" dt="2025-02-19T08:27:55.5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CHHANI VISHAL" userId="2d9a5a7e-e419-4379-af29-fdc935646ccf" providerId="ADAL" clId="{9A3DA549-E957-4895-9AF5-90457E9D9291}"/>
    <pc:docChg chg="undo redo custSel addSld delSld modSld sldOrd delMainMaster">
      <pc:chgData name="VACHHANI VISHAL" userId="2d9a5a7e-e419-4379-af29-fdc935646ccf" providerId="ADAL" clId="{9A3DA549-E957-4895-9AF5-90457E9D9291}" dt="2025-02-19T08:48:36.006" v="3768" actId="113"/>
      <pc:docMkLst>
        <pc:docMk/>
      </pc:docMkLst>
      <pc:sldChg chg="modSp add del mod">
        <pc:chgData name="VACHHANI VISHAL" userId="2d9a5a7e-e419-4379-af29-fdc935646ccf" providerId="ADAL" clId="{9A3DA549-E957-4895-9AF5-90457E9D9291}" dt="2025-02-19T07:03:17.570" v="2538" actId="47"/>
        <pc:sldMkLst>
          <pc:docMk/>
          <pc:sldMk cId="1955878351" sldId="260"/>
        </pc:sldMkLst>
        <pc:spChg chg="mod">
          <ac:chgData name="VACHHANI VISHAL" userId="2d9a5a7e-e419-4379-af29-fdc935646ccf" providerId="ADAL" clId="{9A3DA549-E957-4895-9AF5-90457E9D9291}" dt="2025-02-19T05:19:07.051" v="1044" actId="27636"/>
          <ac:spMkLst>
            <pc:docMk/>
            <pc:sldMk cId="1955878351" sldId="260"/>
            <ac:spMk id="5" creationId="{C332C78C-D3C9-DDCF-1943-2BD8A8FDC49F}"/>
          </ac:spMkLst>
        </pc:spChg>
      </pc:sldChg>
      <pc:sldChg chg="add">
        <pc:chgData name="VACHHANI VISHAL" userId="2d9a5a7e-e419-4379-af29-fdc935646ccf" providerId="ADAL" clId="{9A3DA549-E957-4895-9AF5-90457E9D9291}" dt="2025-02-19T05:17:21.357" v="1039"/>
        <pc:sldMkLst>
          <pc:docMk/>
          <pc:sldMk cId="1103338587" sldId="263"/>
        </pc:sldMkLst>
      </pc:sldChg>
      <pc:sldChg chg="add">
        <pc:chgData name="VACHHANI VISHAL" userId="2d9a5a7e-e419-4379-af29-fdc935646ccf" providerId="ADAL" clId="{9A3DA549-E957-4895-9AF5-90457E9D9291}" dt="2025-02-19T05:17:21.357" v="1039"/>
        <pc:sldMkLst>
          <pc:docMk/>
          <pc:sldMk cId="3605002250" sldId="277"/>
        </pc:sldMkLst>
      </pc:sldChg>
      <pc:sldChg chg="add">
        <pc:chgData name="VACHHANI VISHAL" userId="2d9a5a7e-e419-4379-af29-fdc935646ccf" providerId="ADAL" clId="{9A3DA549-E957-4895-9AF5-90457E9D9291}" dt="2025-02-18T06:55:37.317" v="800"/>
        <pc:sldMkLst>
          <pc:docMk/>
          <pc:sldMk cId="1874972123" sldId="2147472105"/>
        </pc:sldMkLst>
      </pc:sldChg>
      <pc:sldChg chg="modSp add del mod">
        <pc:chgData name="VACHHANI VISHAL" userId="2d9a5a7e-e419-4379-af29-fdc935646ccf" providerId="ADAL" clId="{9A3DA549-E957-4895-9AF5-90457E9D9291}" dt="2025-02-19T07:21:01.014" v="2686" actId="47"/>
        <pc:sldMkLst>
          <pc:docMk/>
          <pc:sldMk cId="2723069550" sldId="2147472107"/>
        </pc:sldMkLst>
        <pc:spChg chg="mod">
          <ac:chgData name="VACHHANI VISHAL" userId="2d9a5a7e-e419-4379-af29-fdc935646ccf" providerId="ADAL" clId="{9A3DA549-E957-4895-9AF5-90457E9D9291}" dt="2025-02-18T08:12:26.179" v="806" actId="20577"/>
          <ac:spMkLst>
            <pc:docMk/>
            <pc:sldMk cId="2723069550" sldId="2147472107"/>
            <ac:spMk id="3" creationId="{1827D947-A5EA-FABB-3B01-53D035D7E6FF}"/>
          </ac:spMkLst>
        </pc:spChg>
        <pc:spChg chg="mod">
          <ac:chgData name="VACHHANI VISHAL" userId="2d9a5a7e-e419-4379-af29-fdc935646ccf" providerId="ADAL" clId="{9A3DA549-E957-4895-9AF5-90457E9D9291}" dt="2025-02-18T06:56:52.702" v="801"/>
          <ac:spMkLst>
            <pc:docMk/>
            <pc:sldMk cId="2723069550" sldId="2147472107"/>
            <ac:spMk id="4" creationId="{1FFDFA97-A1C1-2035-00BE-FDE56446BE4B}"/>
          </ac:spMkLst>
        </pc:spChg>
      </pc:sldChg>
      <pc:sldChg chg="delSp modSp add mod">
        <pc:chgData name="VACHHANI VISHAL" userId="2d9a5a7e-e419-4379-af29-fdc935646ccf" providerId="ADAL" clId="{9A3DA549-E957-4895-9AF5-90457E9D9291}" dt="2025-02-19T08:24:25.164" v="3692" actId="1076"/>
        <pc:sldMkLst>
          <pc:docMk/>
          <pc:sldMk cId="1706415382" sldId="2147472112"/>
        </pc:sldMkLst>
        <pc:spChg chg="mod">
          <ac:chgData name="VACHHANI VISHAL" userId="2d9a5a7e-e419-4379-af29-fdc935646ccf" providerId="ADAL" clId="{9A3DA549-E957-4895-9AF5-90457E9D9291}" dt="2025-02-19T08:24:15.310" v="3689" actId="20577"/>
          <ac:spMkLst>
            <pc:docMk/>
            <pc:sldMk cId="1706415382" sldId="2147472112"/>
            <ac:spMk id="2" creationId="{5B8549BB-016C-C3C2-39CE-BB65FC2F66EC}"/>
          </ac:spMkLst>
        </pc:spChg>
        <pc:spChg chg="del mod">
          <ac:chgData name="VACHHANI VISHAL" userId="2d9a5a7e-e419-4379-af29-fdc935646ccf" providerId="ADAL" clId="{9A3DA549-E957-4895-9AF5-90457E9D9291}" dt="2025-02-19T08:24:18.965" v="3690" actId="478"/>
          <ac:spMkLst>
            <pc:docMk/>
            <pc:sldMk cId="1706415382" sldId="2147472112"/>
            <ac:spMk id="8" creationId="{DF731CC2-18F8-EEFB-6CCE-0C3F7502C37C}"/>
          </ac:spMkLst>
        </pc:spChg>
        <pc:spChg chg="mod">
          <ac:chgData name="VACHHANI VISHAL" userId="2d9a5a7e-e419-4379-af29-fdc935646ccf" providerId="ADAL" clId="{9A3DA549-E957-4895-9AF5-90457E9D9291}" dt="2025-02-19T08:24:22.723" v="3691" actId="1076"/>
          <ac:spMkLst>
            <pc:docMk/>
            <pc:sldMk cId="1706415382" sldId="2147472112"/>
            <ac:spMk id="32" creationId="{E3C65310-6DDD-8B7E-F421-37C93856AA0B}"/>
          </ac:spMkLst>
        </pc:spChg>
        <pc:picChg chg="mod">
          <ac:chgData name="VACHHANI VISHAL" userId="2d9a5a7e-e419-4379-af29-fdc935646ccf" providerId="ADAL" clId="{9A3DA549-E957-4895-9AF5-90457E9D9291}" dt="2025-02-19T08:24:25.164" v="3692" actId="1076"/>
          <ac:picMkLst>
            <pc:docMk/>
            <pc:sldMk cId="1706415382" sldId="2147472112"/>
            <ac:picMk id="29" creationId="{CA07592E-FC7C-94DB-12D5-0ACB12AD5AEE}"/>
          </ac:picMkLst>
        </pc:picChg>
      </pc:sldChg>
      <pc:sldChg chg="add">
        <pc:chgData name="VACHHANI VISHAL" userId="2d9a5a7e-e419-4379-af29-fdc935646ccf" providerId="ADAL" clId="{9A3DA549-E957-4895-9AF5-90457E9D9291}" dt="2025-02-18T06:55:37.317" v="800"/>
        <pc:sldMkLst>
          <pc:docMk/>
          <pc:sldMk cId="3529186279" sldId="2147472114"/>
        </pc:sldMkLst>
      </pc:sldChg>
      <pc:sldChg chg="add">
        <pc:chgData name="VACHHANI VISHAL" userId="2d9a5a7e-e419-4379-af29-fdc935646ccf" providerId="ADAL" clId="{9A3DA549-E957-4895-9AF5-90457E9D9291}" dt="2025-02-18T06:55:37.317" v="800"/>
        <pc:sldMkLst>
          <pc:docMk/>
          <pc:sldMk cId="984198113" sldId="2147472115"/>
        </pc:sldMkLst>
      </pc:sldChg>
      <pc:sldChg chg="add">
        <pc:chgData name="VACHHANI VISHAL" userId="2d9a5a7e-e419-4379-af29-fdc935646ccf" providerId="ADAL" clId="{9A3DA549-E957-4895-9AF5-90457E9D9291}" dt="2025-02-18T06:55:37.317" v="800"/>
        <pc:sldMkLst>
          <pc:docMk/>
          <pc:sldMk cId="405892024" sldId="2147472116"/>
        </pc:sldMkLst>
      </pc:sldChg>
      <pc:sldChg chg="add">
        <pc:chgData name="VACHHANI VISHAL" userId="2d9a5a7e-e419-4379-af29-fdc935646ccf" providerId="ADAL" clId="{9A3DA549-E957-4895-9AF5-90457E9D9291}" dt="2025-02-18T06:55:37.317" v="800"/>
        <pc:sldMkLst>
          <pc:docMk/>
          <pc:sldMk cId="4223986247" sldId="2147472117"/>
        </pc:sldMkLst>
      </pc:sldChg>
      <pc:sldChg chg="add">
        <pc:chgData name="VACHHANI VISHAL" userId="2d9a5a7e-e419-4379-af29-fdc935646ccf" providerId="ADAL" clId="{9A3DA549-E957-4895-9AF5-90457E9D9291}" dt="2025-02-18T06:55:37.317" v="800"/>
        <pc:sldMkLst>
          <pc:docMk/>
          <pc:sldMk cId="788387232" sldId="2147472118"/>
        </pc:sldMkLst>
      </pc:sldChg>
      <pc:sldChg chg="add">
        <pc:chgData name="VACHHANI VISHAL" userId="2d9a5a7e-e419-4379-af29-fdc935646ccf" providerId="ADAL" clId="{9A3DA549-E957-4895-9AF5-90457E9D9291}" dt="2025-02-18T06:55:37.317" v="800"/>
        <pc:sldMkLst>
          <pc:docMk/>
          <pc:sldMk cId="2902985696" sldId="2147472119"/>
        </pc:sldMkLst>
      </pc:sldChg>
      <pc:sldChg chg="add del">
        <pc:chgData name="VACHHANI VISHAL" userId="2d9a5a7e-e419-4379-af29-fdc935646ccf" providerId="ADAL" clId="{9A3DA549-E957-4895-9AF5-90457E9D9291}" dt="2025-02-19T05:19:39.380" v="1045" actId="47"/>
        <pc:sldMkLst>
          <pc:docMk/>
          <pc:sldMk cId="153047501" sldId="2147480607"/>
        </pc:sldMkLst>
      </pc:sldChg>
      <pc:sldChg chg="add">
        <pc:chgData name="VACHHANI VISHAL" userId="2d9a5a7e-e419-4379-af29-fdc935646ccf" providerId="ADAL" clId="{9A3DA549-E957-4895-9AF5-90457E9D9291}" dt="2025-02-19T05:41:32.042" v="1047"/>
        <pc:sldMkLst>
          <pc:docMk/>
          <pc:sldMk cId="1208621258" sldId="2147480629"/>
        </pc:sldMkLst>
      </pc:sldChg>
      <pc:sldChg chg="addSp delSp modSp add mod">
        <pc:chgData name="VACHHANI VISHAL" userId="2d9a5a7e-e419-4379-af29-fdc935646ccf" providerId="ADAL" clId="{9A3DA549-E957-4895-9AF5-90457E9D9291}" dt="2025-02-19T08:40:48.052" v="3702" actId="20577"/>
        <pc:sldMkLst>
          <pc:docMk/>
          <pc:sldMk cId="2239160291" sldId="2147483072"/>
        </pc:sldMkLst>
        <pc:spChg chg="add del mod">
          <ac:chgData name="VACHHANI VISHAL" userId="2d9a5a7e-e419-4379-af29-fdc935646ccf" providerId="ADAL" clId="{9A3DA549-E957-4895-9AF5-90457E9D9291}" dt="2025-02-19T07:18:42.641" v="2683" actId="478"/>
          <ac:spMkLst>
            <pc:docMk/>
            <pc:sldMk cId="2239160291" sldId="2147483072"/>
            <ac:spMk id="3" creationId="{733C2F86-5BC0-ECBA-04B3-25AECE326134}"/>
          </ac:spMkLst>
        </pc:spChg>
        <pc:spChg chg="mod">
          <ac:chgData name="VACHHANI VISHAL" userId="2d9a5a7e-e419-4379-af29-fdc935646ccf" providerId="ADAL" clId="{9A3DA549-E957-4895-9AF5-90457E9D9291}" dt="2025-02-19T08:17:50.341" v="3480" actId="20577"/>
          <ac:spMkLst>
            <pc:docMk/>
            <pc:sldMk cId="2239160291" sldId="2147483072"/>
            <ac:spMk id="5" creationId="{EC6B9C65-DABE-FCFA-0ED9-0D2270EE14C9}"/>
          </ac:spMkLst>
        </pc:spChg>
        <pc:spChg chg="del mod">
          <ac:chgData name="VACHHANI VISHAL" userId="2d9a5a7e-e419-4379-af29-fdc935646ccf" providerId="ADAL" clId="{9A3DA549-E957-4895-9AF5-90457E9D9291}" dt="2025-02-19T08:17:17.292" v="3458" actId="478"/>
          <ac:spMkLst>
            <pc:docMk/>
            <pc:sldMk cId="2239160291" sldId="2147483072"/>
            <ac:spMk id="8" creationId="{A2BAF6A6-1274-7687-B6A6-4597A265B27D}"/>
          </ac:spMkLst>
        </pc:spChg>
        <pc:spChg chg="mod">
          <ac:chgData name="VACHHANI VISHAL" userId="2d9a5a7e-e419-4379-af29-fdc935646ccf" providerId="ADAL" clId="{9A3DA549-E957-4895-9AF5-90457E9D9291}" dt="2025-02-19T07:18:38.322" v="2682" actId="1076"/>
          <ac:spMkLst>
            <pc:docMk/>
            <pc:sldMk cId="2239160291" sldId="2147483072"/>
            <ac:spMk id="19" creationId="{DE0FF293-144D-1021-C7B5-182B3571BD68}"/>
          </ac:spMkLst>
        </pc:spChg>
        <pc:graphicFrameChg chg="add del mod modGraphic">
          <ac:chgData name="VACHHANI VISHAL" userId="2d9a5a7e-e419-4379-af29-fdc935646ccf" providerId="ADAL" clId="{9A3DA549-E957-4895-9AF5-90457E9D9291}" dt="2025-02-19T08:40:48.052" v="3702" actId="20577"/>
          <ac:graphicFrameMkLst>
            <pc:docMk/>
            <pc:sldMk cId="2239160291" sldId="2147483072"/>
            <ac:graphicFrameMk id="9" creationId="{104ED523-BAF1-6CE1-3A3A-999131A1E66F}"/>
          </ac:graphicFrameMkLst>
        </pc:graphicFrameChg>
        <pc:cxnChg chg="del mod">
          <ac:chgData name="VACHHANI VISHAL" userId="2d9a5a7e-e419-4379-af29-fdc935646ccf" providerId="ADAL" clId="{9A3DA549-E957-4895-9AF5-90457E9D9291}" dt="2025-02-19T08:17:30.322" v="3462" actId="478"/>
          <ac:cxnSpMkLst>
            <pc:docMk/>
            <pc:sldMk cId="2239160291" sldId="2147483072"/>
            <ac:cxnSpMk id="2" creationId="{BF01FC7E-6F2E-7167-DAA5-5F8C32406E29}"/>
          </ac:cxnSpMkLst>
        </pc:cxnChg>
        <pc:cxnChg chg="add del mod">
          <ac:chgData name="VACHHANI VISHAL" userId="2d9a5a7e-e419-4379-af29-fdc935646ccf" providerId="ADAL" clId="{9A3DA549-E957-4895-9AF5-90457E9D9291}" dt="2025-02-19T07:18:42.641" v="2683" actId="478"/>
          <ac:cxnSpMkLst>
            <pc:docMk/>
            <pc:sldMk cId="2239160291" sldId="2147483072"/>
            <ac:cxnSpMk id="4" creationId="{5895ED88-B181-CA57-5C02-C7A428F5C5BD}"/>
          </ac:cxnSpMkLst>
        </pc:cxnChg>
      </pc:sldChg>
      <pc:sldChg chg="addSp delSp modSp add mod">
        <pc:chgData name="VACHHANI VISHAL" userId="2d9a5a7e-e419-4379-af29-fdc935646ccf" providerId="ADAL" clId="{9A3DA549-E957-4895-9AF5-90457E9D9291}" dt="2025-02-19T08:48:36.006" v="3768" actId="113"/>
        <pc:sldMkLst>
          <pc:docMk/>
          <pc:sldMk cId="1551947842" sldId="2147483081"/>
        </pc:sldMkLst>
        <pc:spChg chg="mod">
          <ac:chgData name="VACHHANI VISHAL" userId="2d9a5a7e-e419-4379-af29-fdc935646ccf" providerId="ADAL" clId="{9A3DA549-E957-4895-9AF5-90457E9D9291}" dt="2025-02-19T08:13:51.486" v="3376" actId="1076"/>
          <ac:spMkLst>
            <pc:docMk/>
            <pc:sldMk cId="1551947842" sldId="2147483081"/>
            <ac:spMk id="2" creationId="{EAAB600A-80A8-0971-D231-6D055F189F4D}"/>
          </ac:spMkLst>
        </pc:spChg>
        <pc:spChg chg="mod">
          <ac:chgData name="VACHHANI VISHAL" userId="2d9a5a7e-e419-4379-af29-fdc935646ccf" providerId="ADAL" clId="{9A3DA549-E957-4895-9AF5-90457E9D9291}" dt="2025-02-19T07:37:46.023" v="3152" actId="164"/>
          <ac:spMkLst>
            <pc:docMk/>
            <pc:sldMk cId="1551947842" sldId="2147483081"/>
            <ac:spMk id="3" creationId="{CB726102-8760-DE59-4D0C-65CDF0898C20}"/>
          </ac:spMkLst>
        </pc:spChg>
        <pc:spChg chg="mod">
          <ac:chgData name="VACHHANI VISHAL" userId="2d9a5a7e-e419-4379-af29-fdc935646ccf" providerId="ADAL" clId="{9A3DA549-E957-4895-9AF5-90457E9D9291}" dt="2025-02-19T07:37:46.023" v="3152" actId="164"/>
          <ac:spMkLst>
            <pc:docMk/>
            <pc:sldMk cId="1551947842" sldId="2147483081"/>
            <ac:spMk id="4" creationId="{8D7A5EA8-DFF6-018A-BC74-D98C70D86D92}"/>
          </ac:spMkLst>
        </pc:spChg>
        <pc:spChg chg="del">
          <ac:chgData name="VACHHANI VISHAL" userId="2d9a5a7e-e419-4379-af29-fdc935646ccf" providerId="ADAL" clId="{9A3DA549-E957-4895-9AF5-90457E9D9291}" dt="2025-02-19T07:23:49.496" v="2717" actId="478"/>
          <ac:spMkLst>
            <pc:docMk/>
            <pc:sldMk cId="1551947842" sldId="2147483081"/>
            <ac:spMk id="6" creationId="{4C4C81B0-D162-2EC3-27A1-E3B4B2C33C11}"/>
          </ac:spMkLst>
        </pc:spChg>
        <pc:spChg chg="del">
          <ac:chgData name="VACHHANI VISHAL" userId="2d9a5a7e-e419-4379-af29-fdc935646ccf" providerId="ADAL" clId="{9A3DA549-E957-4895-9AF5-90457E9D9291}" dt="2025-02-19T07:23:42.161" v="2714" actId="478"/>
          <ac:spMkLst>
            <pc:docMk/>
            <pc:sldMk cId="1551947842" sldId="2147483081"/>
            <ac:spMk id="7" creationId="{0417D3FD-ED36-219D-C435-FBD376DFA633}"/>
          </ac:spMkLst>
        </pc:spChg>
        <pc:spChg chg="del">
          <ac:chgData name="VACHHANI VISHAL" userId="2d9a5a7e-e419-4379-af29-fdc935646ccf" providerId="ADAL" clId="{9A3DA549-E957-4895-9AF5-90457E9D9291}" dt="2025-02-19T07:23:27.203" v="2711" actId="478"/>
          <ac:spMkLst>
            <pc:docMk/>
            <pc:sldMk cId="1551947842" sldId="2147483081"/>
            <ac:spMk id="8" creationId="{D28AB16E-EB44-C946-689D-A978FDCCBA94}"/>
          </ac:spMkLst>
        </pc:spChg>
        <pc:spChg chg="mod">
          <ac:chgData name="VACHHANI VISHAL" userId="2d9a5a7e-e419-4379-af29-fdc935646ccf" providerId="ADAL" clId="{9A3DA549-E957-4895-9AF5-90457E9D9291}" dt="2025-02-19T08:45:33.343" v="3722" actId="20577"/>
          <ac:spMkLst>
            <pc:docMk/>
            <pc:sldMk cId="1551947842" sldId="2147483081"/>
            <ac:spMk id="9" creationId="{65D8D78A-F950-98D6-57D0-2F3CCCD41ECB}"/>
          </ac:spMkLst>
        </pc:spChg>
        <pc:spChg chg="mod">
          <ac:chgData name="VACHHANI VISHAL" userId="2d9a5a7e-e419-4379-af29-fdc935646ccf" providerId="ADAL" clId="{9A3DA549-E957-4895-9AF5-90457E9D9291}" dt="2025-02-19T08:45:50.960" v="3744" actId="1076"/>
          <ac:spMkLst>
            <pc:docMk/>
            <pc:sldMk cId="1551947842" sldId="2147483081"/>
            <ac:spMk id="10" creationId="{A1877015-B621-ECA4-2B7D-EFABE2712E37}"/>
          </ac:spMkLst>
        </pc:spChg>
        <pc:spChg chg="del">
          <ac:chgData name="VACHHANI VISHAL" userId="2d9a5a7e-e419-4379-af29-fdc935646ccf" providerId="ADAL" clId="{9A3DA549-E957-4895-9AF5-90457E9D9291}" dt="2025-02-19T07:23:47.488" v="2716" actId="478"/>
          <ac:spMkLst>
            <pc:docMk/>
            <pc:sldMk cId="1551947842" sldId="2147483081"/>
            <ac:spMk id="11" creationId="{23A4AEA4-0F5B-A73F-6CB3-188360835604}"/>
          </ac:spMkLst>
        </pc:spChg>
        <pc:spChg chg="del">
          <ac:chgData name="VACHHANI VISHAL" userId="2d9a5a7e-e419-4379-af29-fdc935646ccf" providerId="ADAL" clId="{9A3DA549-E957-4895-9AF5-90457E9D9291}" dt="2025-02-19T07:23:39.797" v="2713" actId="478"/>
          <ac:spMkLst>
            <pc:docMk/>
            <pc:sldMk cId="1551947842" sldId="2147483081"/>
            <ac:spMk id="12" creationId="{B7BF8102-8A1C-C838-E98F-63CB68E1FD95}"/>
          </ac:spMkLst>
        </pc:spChg>
        <pc:spChg chg="del">
          <ac:chgData name="VACHHANI VISHAL" userId="2d9a5a7e-e419-4379-af29-fdc935646ccf" providerId="ADAL" clId="{9A3DA549-E957-4895-9AF5-90457E9D9291}" dt="2025-02-19T07:23:31.042" v="2712" actId="478"/>
          <ac:spMkLst>
            <pc:docMk/>
            <pc:sldMk cId="1551947842" sldId="2147483081"/>
            <ac:spMk id="15" creationId="{2F29AF97-9B84-39D6-D75B-DC105234E2C9}"/>
          </ac:spMkLst>
        </pc:spChg>
        <pc:spChg chg="del">
          <ac:chgData name="VACHHANI VISHAL" userId="2d9a5a7e-e419-4379-af29-fdc935646ccf" providerId="ADAL" clId="{9A3DA549-E957-4895-9AF5-90457E9D9291}" dt="2025-02-19T07:26:43.151" v="2865" actId="478"/>
          <ac:spMkLst>
            <pc:docMk/>
            <pc:sldMk cId="1551947842" sldId="2147483081"/>
            <ac:spMk id="23" creationId="{C08B80F2-1B14-C7B6-26D8-32390EC29EBC}"/>
          </ac:spMkLst>
        </pc:spChg>
        <pc:spChg chg="mod">
          <ac:chgData name="VACHHANI VISHAL" userId="2d9a5a7e-e419-4379-af29-fdc935646ccf" providerId="ADAL" clId="{9A3DA549-E957-4895-9AF5-90457E9D9291}" dt="2025-02-19T07:37:46.023" v="3152" actId="164"/>
          <ac:spMkLst>
            <pc:docMk/>
            <pc:sldMk cId="1551947842" sldId="2147483081"/>
            <ac:spMk id="25" creationId="{48BC949D-6808-6BEF-0A1B-5E4F373D712B}"/>
          </ac:spMkLst>
        </pc:spChg>
        <pc:spChg chg="add mod">
          <ac:chgData name="VACHHANI VISHAL" userId="2d9a5a7e-e419-4379-af29-fdc935646ccf" providerId="ADAL" clId="{9A3DA549-E957-4895-9AF5-90457E9D9291}" dt="2025-02-19T08:48:33.439" v="3767" actId="113"/>
          <ac:spMkLst>
            <pc:docMk/>
            <pc:sldMk cId="1551947842" sldId="2147483081"/>
            <ac:spMk id="26" creationId="{A40CF817-D3EF-7E15-E579-7E0B2C2C80E1}"/>
          </ac:spMkLst>
        </pc:spChg>
        <pc:spChg chg="add mod">
          <ac:chgData name="VACHHANI VISHAL" userId="2d9a5a7e-e419-4379-af29-fdc935646ccf" providerId="ADAL" clId="{9A3DA549-E957-4895-9AF5-90457E9D9291}" dt="2025-02-19T08:48:36.006" v="3768" actId="113"/>
          <ac:spMkLst>
            <pc:docMk/>
            <pc:sldMk cId="1551947842" sldId="2147483081"/>
            <ac:spMk id="27" creationId="{9DE2C524-5D78-7EEA-632C-F413CDF2A52E}"/>
          </ac:spMkLst>
        </pc:spChg>
        <pc:spChg chg="mod">
          <ac:chgData name="VACHHANI VISHAL" userId="2d9a5a7e-e419-4379-af29-fdc935646ccf" providerId="ADAL" clId="{9A3DA549-E957-4895-9AF5-90457E9D9291}" dt="2025-02-19T07:34:17.918" v="3121" actId="12"/>
          <ac:spMkLst>
            <pc:docMk/>
            <pc:sldMk cId="1551947842" sldId="2147483081"/>
            <ac:spMk id="28" creationId="{B19FBD4B-CAA2-83D8-3C5D-612A13E49C1C}"/>
          </ac:spMkLst>
        </pc:spChg>
        <pc:spChg chg="add mod">
          <ac:chgData name="VACHHANI VISHAL" userId="2d9a5a7e-e419-4379-af29-fdc935646ccf" providerId="ADAL" clId="{9A3DA549-E957-4895-9AF5-90457E9D9291}" dt="2025-02-19T08:13:37.436" v="3374" actId="1036"/>
          <ac:spMkLst>
            <pc:docMk/>
            <pc:sldMk cId="1551947842" sldId="2147483081"/>
            <ac:spMk id="29" creationId="{FB26CB72-CF86-CDBD-1CAF-F8573480866E}"/>
          </ac:spMkLst>
        </pc:spChg>
        <pc:spChg chg="mod">
          <ac:chgData name="VACHHANI VISHAL" userId="2d9a5a7e-e419-4379-af29-fdc935646ccf" providerId="ADAL" clId="{9A3DA549-E957-4895-9AF5-90457E9D9291}" dt="2025-02-19T07:37:46.023" v="3152" actId="164"/>
          <ac:spMkLst>
            <pc:docMk/>
            <pc:sldMk cId="1551947842" sldId="2147483081"/>
            <ac:spMk id="31" creationId="{6232407F-D92C-F472-A290-5677D503BABA}"/>
          </ac:spMkLst>
        </pc:spChg>
        <pc:spChg chg="mod">
          <ac:chgData name="VACHHANI VISHAL" userId="2d9a5a7e-e419-4379-af29-fdc935646ccf" providerId="ADAL" clId="{9A3DA549-E957-4895-9AF5-90457E9D9291}" dt="2025-02-19T07:37:46.023" v="3152" actId="164"/>
          <ac:spMkLst>
            <pc:docMk/>
            <pc:sldMk cId="1551947842" sldId="2147483081"/>
            <ac:spMk id="34" creationId="{1EDCE754-7814-0177-1244-9A21A6515A3D}"/>
          </ac:spMkLst>
        </pc:spChg>
        <pc:spChg chg="del">
          <ac:chgData name="VACHHANI VISHAL" userId="2d9a5a7e-e419-4379-af29-fdc935646ccf" providerId="ADAL" clId="{9A3DA549-E957-4895-9AF5-90457E9D9291}" dt="2025-02-19T07:25:20.476" v="2820" actId="478"/>
          <ac:spMkLst>
            <pc:docMk/>
            <pc:sldMk cId="1551947842" sldId="2147483081"/>
            <ac:spMk id="35" creationId="{DD4E9E2E-659C-9249-2E9D-0BF1E7B1C6CB}"/>
          </ac:spMkLst>
        </pc:spChg>
        <pc:spChg chg="del">
          <ac:chgData name="VACHHANI VISHAL" userId="2d9a5a7e-e419-4379-af29-fdc935646ccf" providerId="ADAL" clId="{9A3DA549-E957-4895-9AF5-90457E9D9291}" dt="2025-02-19T07:25:16.933" v="2819" actId="478"/>
          <ac:spMkLst>
            <pc:docMk/>
            <pc:sldMk cId="1551947842" sldId="2147483081"/>
            <ac:spMk id="36" creationId="{AA5E9BE4-7C86-8D8A-8C3B-AAF7E15CEE5B}"/>
          </ac:spMkLst>
        </pc:spChg>
        <pc:spChg chg="del">
          <ac:chgData name="VACHHANI VISHAL" userId="2d9a5a7e-e419-4379-af29-fdc935646ccf" providerId="ADAL" clId="{9A3DA549-E957-4895-9AF5-90457E9D9291}" dt="2025-02-19T07:25:13.193" v="2818" actId="478"/>
          <ac:spMkLst>
            <pc:docMk/>
            <pc:sldMk cId="1551947842" sldId="2147483081"/>
            <ac:spMk id="37" creationId="{9808EE97-8784-0F40-A900-10C826A6DA0D}"/>
          </ac:spMkLst>
        </pc:spChg>
        <pc:spChg chg="mod">
          <ac:chgData name="VACHHANI VISHAL" userId="2d9a5a7e-e419-4379-af29-fdc935646ccf" providerId="ADAL" clId="{9A3DA549-E957-4895-9AF5-90457E9D9291}" dt="2025-02-19T07:37:46.023" v="3152" actId="164"/>
          <ac:spMkLst>
            <pc:docMk/>
            <pc:sldMk cId="1551947842" sldId="2147483081"/>
            <ac:spMk id="39" creationId="{835B7790-19BB-472B-B1D0-AB4E35DB9CF3}"/>
          </ac:spMkLst>
        </pc:spChg>
        <pc:spChg chg="mod">
          <ac:chgData name="VACHHANI VISHAL" userId="2d9a5a7e-e419-4379-af29-fdc935646ccf" providerId="ADAL" clId="{9A3DA549-E957-4895-9AF5-90457E9D9291}" dt="2025-02-19T08:43:54.081" v="3704" actId="207"/>
          <ac:spMkLst>
            <pc:docMk/>
            <pc:sldMk cId="1551947842" sldId="2147483081"/>
            <ac:spMk id="40" creationId="{0B705A4D-FDA3-616B-22BE-519A26B399AA}"/>
          </ac:spMkLst>
        </pc:spChg>
        <pc:spChg chg="mod">
          <ac:chgData name="VACHHANI VISHAL" userId="2d9a5a7e-e419-4379-af29-fdc935646ccf" providerId="ADAL" clId="{9A3DA549-E957-4895-9AF5-90457E9D9291}" dt="2025-02-19T07:37:46.023" v="3152" actId="164"/>
          <ac:spMkLst>
            <pc:docMk/>
            <pc:sldMk cId="1551947842" sldId="2147483081"/>
            <ac:spMk id="41" creationId="{2EEA2A35-A098-95CC-97B4-95A7D3B96320}"/>
          </ac:spMkLst>
        </pc:spChg>
        <pc:spChg chg="mod">
          <ac:chgData name="VACHHANI VISHAL" userId="2d9a5a7e-e419-4379-af29-fdc935646ccf" providerId="ADAL" clId="{9A3DA549-E957-4895-9AF5-90457E9D9291}" dt="2025-02-19T08:44:05.920" v="3705" actId="207"/>
          <ac:spMkLst>
            <pc:docMk/>
            <pc:sldMk cId="1551947842" sldId="2147483081"/>
            <ac:spMk id="42" creationId="{474003CE-FAA7-6142-7910-A2BA620FB327}"/>
          </ac:spMkLst>
        </pc:spChg>
        <pc:grpChg chg="mod">
          <ac:chgData name="VACHHANI VISHAL" userId="2d9a5a7e-e419-4379-af29-fdc935646ccf" providerId="ADAL" clId="{9A3DA549-E957-4895-9AF5-90457E9D9291}" dt="2025-02-19T07:38:03.666" v="3168" actId="14100"/>
          <ac:grpSpMkLst>
            <pc:docMk/>
            <pc:sldMk cId="1551947842" sldId="2147483081"/>
            <ac:grpSpMk id="24" creationId="{0DB23339-9D24-9739-9341-C5B661DFE24C}"/>
          </ac:grpSpMkLst>
        </pc:grpChg>
        <pc:graphicFrameChg chg="add mod">
          <ac:chgData name="VACHHANI VISHAL" userId="2d9a5a7e-e419-4379-af29-fdc935646ccf" providerId="ADAL" clId="{9A3DA549-E957-4895-9AF5-90457E9D9291}" dt="2025-02-19T07:29:42.459" v="3049"/>
          <ac:graphicFrameMkLst>
            <pc:docMk/>
            <pc:sldMk cId="1551947842" sldId="2147483081"/>
            <ac:graphicFrameMk id="14" creationId="{28736B97-568B-D0B8-AD39-94A2270F9F6A}"/>
          </ac:graphicFrameMkLst>
        </pc:graphicFrameChg>
        <pc:graphicFrameChg chg="add mod">
          <ac:chgData name="VACHHANI VISHAL" userId="2d9a5a7e-e419-4379-af29-fdc935646ccf" providerId="ADAL" clId="{9A3DA549-E957-4895-9AF5-90457E9D9291}" dt="2025-02-19T07:29:54.690" v="3050"/>
          <ac:graphicFrameMkLst>
            <pc:docMk/>
            <pc:sldMk cId="1551947842" sldId="2147483081"/>
            <ac:graphicFrameMk id="16" creationId="{6DFCA3BA-0BBF-0354-4C84-50F2505BFCED}"/>
          </ac:graphicFrameMkLst>
        </pc:graphicFrameChg>
        <pc:graphicFrameChg chg="add mod">
          <ac:chgData name="VACHHANI VISHAL" userId="2d9a5a7e-e419-4379-af29-fdc935646ccf" providerId="ADAL" clId="{9A3DA549-E957-4895-9AF5-90457E9D9291}" dt="2025-02-19T07:34:33.480" v="3122"/>
          <ac:graphicFrameMkLst>
            <pc:docMk/>
            <pc:sldMk cId="1551947842" sldId="2147483081"/>
            <ac:graphicFrameMk id="22" creationId="{EAFE1033-A4BD-9737-FCCF-A1842FFEAC62}"/>
          </ac:graphicFrameMkLst>
        </pc:graphicFrameChg>
        <pc:cxnChg chg="mod">
          <ac:chgData name="VACHHANI VISHAL" userId="2d9a5a7e-e419-4379-af29-fdc935646ccf" providerId="ADAL" clId="{9A3DA549-E957-4895-9AF5-90457E9D9291}" dt="2025-02-19T08:46:25.390" v="3756" actId="692"/>
          <ac:cxnSpMkLst>
            <pc:docMk/>
            <pc:sldMk cId="1551947842" sldId="2147483081"/>
            <ac:cxnSpMk id="17" creationId="{F34A622D-95C3-94B8-35AD-663A84328342}"/>
          </ac:cxnSpMkLst>
        </pc:cxnChg>
        <pc:cxnChg chg="mod">
          <ac:chgData name="VACHHANI VISHAL" userId="2d9a5a7e-e419-4379-af29-fdc935646ccf" providerId="ADAL" clId="{9A3DA549-E957-4895-9AF5-90457E9D9291}" dt="2025-02-19T08:46:55.203" v="3766" actId="14100"/>
          <ac:cxnSpMkLst>
            <pc:docMk/>
            <pc:sldMk cId="1551947842" sldId="2147483081"/>
            <ac:cxnSpMk id="18" creationId="{EFE37CB5-FF51-B6D5-1F68-C08EE44CBC24}"/>
          </ac:cxnSpMkLst>
        </pc:cxnChg>
        <pc:cxnChg chg="del">
          <ac:chgData name="VACHHANI VISHAL" userId="2d9a5a7e-e419-4379-af29-fdc935646ccf" providerId="ADAL" clId="{9A3DA549-E957-4895-9AF5-90457E9D9291}" dt="2025-02-19T07:23:51.709" v="2718" actId="478"/>
          <ac:cxnSpMkLst>
            <pc:docMk/>
            <pc:sldMk cId="1551947842" sldId="2147483081"/>
            <ac:cxnSpMk id="19" creationId="{3FB16444-FBB5-D8B8-D829-0AD30908E43D}"/>
          </ac:cxnSpMkLst>
        </pc:cxnChg>
        <pc:cxnChg chg="del">
          <ac:chgData name="VACHHANI VISHAL" userId="2d9a5a7e-e419-4379-af29-fdc935646ccf" providerId="ADAL" clId="{9A3DA549-E957-4895-9AF5-90457E9D9291}" dt="2025-02-19T07:23:44.341" v="2715" actId="478"/>
          <ac:cxnSpMkLst>
            <pc:docMk/>
            <pc:sldMk cId="1551947842" sldId="2147483081"/>
            <ac:cxnSpMk id="20" creationId="{80BDEA1B-9E6A-E280-E117-145EE89ED0E1}"/>
          </ac:cxnSpMkLst>
        </pc:cxnChg>
        <pc:cxnChg chg="del">
          <ac:chgData name="VACHHANI VISHAL" userId="2d9a5a7e-e419-4379-af29-fdc935646ccf" providerId="ADAL" clId="{9A3DA549-E957-4895-9AF5-90457E9D9291}" dt="2025-02-19T07:23:31.042" v="2712" actId="478"/>
          <ac:cxnSpMkLst>
            <pc:docMk/>
            <pc:sldMk cId="1551947842" sldId="2147483081"/>
            <ac:cxnSpMk id="21" creationId="{2533BC27-8CC4-1BAC-A6E2-50D2788CA432}"/>
          </ac:cxnSpMkLst>
        </pc:cxnChg>
      </pc:sldChg>
      <pc:sldChg chg="addSp delSp modSp add mod">
        <pc:chgData name="VACHHANI VISHAL" userId="2d9a5a7e-e419-4379-af29-fdc935646ccf" providerId="ADAL" clId="{9A3DA549-E957-4895-9AF5-90457E9D9291}" dt="2025-02-19T07:17:29.802" v="2657" actId="208"/>
        <pc:sldMkLst>
          <pc:docMk/>
          <pc:sldMk cId="2899321017" sldId="2147483084"/>
        </pc:sldMkLst>
        <pc:spChg chg="mod">
          <ac:chgData name="VACHHANI VISHAL" userId="2d9a5a7e-e419-4379-af29-fdc935646ccf" providerId="ADAL" clId="{9A3DA549-E957-4895-9AF5-90457E9D9291}" dt="2025-02-18T06:50:00.057" v="653" actId="1076"/>
          <ac:spMkLst>
            <pc:docMk/>
            <pc:sldMk cId="2899321017" sldId="2147483084"/>
            <ac:spMk id="2" creationId="{2E945C7E-3B16-4C6A-7E82-1B502D2ECFF8}"/>
          </ac:spMkLst>
        </pc:spChg>
        <pc:spChg chg="mod">
          <ac:chgData name="VACHHANI VISHAL" userId="2d9a5a7e-e419-4379-af29-fdc935646ccf" providerId="ADAL" clId="{9A3DA549-E957-4895-9AF5-90457E9D9291}" dt="2025-02-18T06:52:17.938" v="736" actId="14100"/>
          <ac:spMkLst>
            <pc:docMk/>
            <pc:sldMk cId="2899321017" sldId="2147483084"/>
            <ac:spMk id="3" creationId="{1600FDE1-35F2-8DCC-3CFE-1344D6E7AB9D}"/>
          </ac:spMkLst>
        </pc:spChg>
        <pc:spChg chg="mod">
          <ac:chgData name="VACHHANI VISHAL" userId="2d9a5a7e-e419-4379-af29-fdc935646ccf" providerId="ADAL" clId="{9A3DA549-E957-4895-9AF5-90457E9D9291}" dt="2025-02-18T06:52:39.021" v="739" actId="1076"/>
          <ac:spMkLst>
            <pc:docMk/>
            <pc:sldMk cId="2899321017" sldId="2147483084"/>
            <ac:spMk id="5" creationId="{25062E0C-8BF8-082C-5E36-0BF2CAB046E0}"/>
          </ac:spMkLst>
        </pc:spChg>
        <pc:spChg chg="del">
          <ac:chgData name="VACHHANI VISHAL" userId="2d9a5a7e-e419-4379-af29-fdc935646ccf" providerId="ADAL" clId="{9A3DA549-E957-4895-9AF5-90457E9D9291}" dt="2025-02-18T05:51:45.567" v="157" actId="478"/>
          <ac:spMkLst>
            <pc:docMk/>
            <pc:sldMk cId="2899321017" sldId="2147483084"/>
            <ac:spMk id="8" creationId="{0F3F07B5-64FF-97A6-CF27-AF2EC0F32CB7}"/>
          </ac:spMkLst>
        </pc:spChg>
        <pc:spChg chg="del">
          <ac:chgData name="VACHHANI VISHAL" userId="2d9a5a7e-e419-4379-af29-fdc935646ccf" providerId="ADAL" clId="{9A3DA549-E957-4895-9AF5-90457E9D9291}" dt="2025-02-18T05:51:51.807" v="158" actId="478"/>
          <ac:spMkLst>
            <pc:docMk/>
            <pc:sldMk cId="2899321017" sldId="2147483084"/>
            <ac:spMk id="9" creationId="{4650427B-982A-B348-7A96-F9DE173F7930}"/>
          </ac:spMkLst>
        </pc:spChg>
        <pc:spChg chg="del">
          <ac:chgData name="VACHHANI VISHAL" userId="2d9a5a7e-e419-4379-af29-fdc935646ccf" providerId="ADAL" clId="{9A3DA549-E957-4895-9AF5-90457E9D9291}" dt="2025-02-18T05:51:51.807" v="158" actId="478"/>
          <ac:spMkLst>
            <pc:docMk/>
            <pc:sldMk cId="2899321017" sldId="2147483084"/>
            <ac:spMk id="11" creationId="{7973FE33-03D4-25A6-ACF4-18203FFC91A9}"/>
          </ac:spMkLst>
        </pc:spChg>
        <pc:spChg chg="del">
          <ac:chgData name="VACHHANI VISHAL" userId="2d9a5a7e-e419-4379-af29-fdc935646ccf" providerId="ADAL" clId="{9A3DA549-E957-4895-9AF5-90457E9D9291}" dt="2025-02-18T05:51:51.807" v="158" actId="478"/>
          <ac:spMkLst>
            <pc:docMk/>
            <pc:sldMk cId="2899321017" sldId="2147483084"/>
            <ac:spMk id="12" creationId="{68DE066E-0058-7C51-6C1A-1AE05E1738A7}"/>
          </ac:spMkLst>
        </pc:spChg>
        <pc:spChg chg="add mod">
          <ac:chgData name="VACHHANI VISHAL" userId="2d9a5a7e-e419-4379-af29-fdc935646ccf" providerId="ADAL" clId="{9A3DA549-E957-4895-9AF5-90457E9D9291}" dt="2025-02-18T10:24:05.206" v="868" actId="1036"/>
          <ac:spMkLst>
            <pc:docMk/>
            <pc:sldMk cId="2899321017" sldId="2147483084"/>
            <ac:spMk id="16" creationId="{6FE51264-DFDD-F3AC-FE05-F7C483E5827E}"/>
          </ac:spMkLst>
        </pc:spChg>
        <pc:spChg chg="add mod">
          <ac:chgData name="VACHHANI VISHAL" userId="2d9a5a7e-e419-4379-af29-fdc935646ccf" providerId="ADAL" clId="{9A3DA549-E957-4895-9AF5-90457E9D9291}" dt="2025-02-18T10:24:05.206" v="868" actId="1036"/>
          <ac:spMkLst>
            <pc:docMk/>
            <pc:sldMk cId="2899321017" sldId="2147483084"/>
            <ac:spMk id="17" creationId="{B86B7F3E-B5E4-92B8-CAC5-F51CC7BF804A}"/>
          </ac:spMkLst>
        </pc:spChg>
        <pc:spChg chg="mod">
          <ac:chgData name="VACHHANI VISHAL" userId="2d9a5a7e-e419-4379-af29-fdc935646ccf" providerId="ADAL" clId="{9A3DA549-E957-4895-9AF5-90457E9D9291}" dt="2025-02-18T06:51:48.331" v="733" actId="255"/>
          <ac:spMkLst>
            <pc:docMk/>
            <pc:sldMk cId="2899321017" sldId="2147483084"/>
            <ac:spMk id="19" creationId="{C4F5E4B7-C29C-1688-F3F7-96D3F5A20FED}"/>
          </ac:spMkLst>
        </pc:spChg>
        <pc:spChg chg="mod">
          <ac:chgData name="VACHHANI VISHAL" userId="2d9a5a7e-e419-4379-af29-fdc935646ccf" providerId="ADAL" clId="{9A3DA549-E957-4895-9AF5-90457E9D9291}" dt="2025-02-18T06:51:52.673" v="734" actId="255"/>
          <ac:spMkLst>
            <pc:docMk/>
            <pc:sldMk cId="2899321017" sldId="2147483084"/>
            <ac:spMk id="20" creationId="{A69C455E-393A-512C-EA6D-0A49AD7A3C1C}"/>
          </ac:spMkLst>
        </pc:spChg>
        <pc:spChg chg="mod">
          <ac:chgData name="VACHHANI VISHAL" userId="2d9a5a7e-e419-4379-af29-fdc935646ccf" providerId="ADAL" clId="{9A3DA549-E957-4895-9AF5-90457E9D9291}" dt="2025-02-18T06:51:57.283" v="735" actId="255"/>
          <ac:spMkLst>
            <pc:docMk/>
            <pc:sldMk cId="2899321017" sldId="2147483084"/>
            <ac:spMk id="21" creationId="{2757646B-B356-24B1-1B4E-5211781ACEDF}"/>
          </ac:spMkLst>
        </pc:spChg>
        <pc:spChg chg="add mod">
          <ac:chgData name="VACHHANI VISHAL" userId="2d9a5a7e-e419-4379-af29-fdc935646ccf" providerId="ADAL" clId="{9A3DA549-E957-4895-9AF5-90457E9D9291}" dt="2025-02-18T10:24:05.206" v="868" actId="1036"/>
          <ac:spMkLst>
            <pc:docMk/>
            <pc:sldMk cId="2899321017" sldId="2147483084"/>
            <ac:spMk id="24" creationId="{3E7BF600-FE16-481D-B53C-75A99704CD30}"/>
          </ac:spMkLst>
        </pc:spChg>
        <pc:spChg chg="add mod">
          <ac:chgData name="VACHHANI VISHAL" userId="2d9a5a7e-e419-4379-af29-fdc935646ccf" providerId="ADAL" clId="{9A3DA549-E957-4895-9AF5-90457E9D9291}" dt="2025-02-18T10:24:05.206" v="868" actId="1036"/>
          <ac:spMkLst>
            <pc:docMk/>
            <pc:sldMk cId="2899321017" sldId="2147483084"/>
            <ac:spMk id="25" creationId="{416D7F0A-9E56-0138-7477-5E68A8284E70}"/>
          </ac:spMkLst>
        </pc:spChg>
        <pc:spChg chg="add mod">
          <ac:chgData name="VACHHANI VISHAL" userId="2d9a5a7e-e419-4379-af29-fdc935646ccf" providerId="ADAL" clId="{9A3DA549-E957-4895-9AF5-90457E9D9291}" dt="2025-02-18T10:24:05.206" v="868" actId="1036"/>
          <ac:spMkLst>
            <pc:docMk/>
            <pc:sldMk cId="2899321017" sldId="2147483084"/>
            <ac:spMk id="26" creationId="{FBF316FB-D2DD-9BF4-2FB0-B51DE06225C5}"/>
          </ac:spMkLst>
        </pc:spChg>
        <pc:spChg chg="add mod">
          <ac:chgData name="VACHHANI VISHAL" userId="2d9a5a7e-e419-4379-af29-fdc935646ccf" providerId="ADAL" clId="{9A3DA549-E957-4895-9AF5-90457E9D9291}" dt="2025-02-18T10:24:05.206" v="868" actId="1036"/>
          <ac:spMkLst>
            <pc:docMk/>
            <pc:sldMk cId="2899321017" sldId="2147483084"/>
            <ac:spMk id="29" creationId="{C241155D-F78C-1AB3-E40E-58A91DA0AC0F}"/>
          </ac:spMkLst>
        </pc:spChg>
        <pc:spChg chg="add mod">
          <ac:chgData name="VACHHANI VISHAL" userId="2d9a5a7e-e419-4379-af29-fdc935646ccf" providerId="ADAL" clId="{9A3DA549-E957-4895-9AF5-90457E9D9291}" dt="2025-02-18T10:24:05.206" v="868" actId="1036"/>
          <ac:spMkLst>
            <pc:docMk/>
            <pc:sldMk cId="2899321017" sldId="2147483084"/>
            <ac:spMk id="30" creationId="{CFCC4F94-9C2E-A7C4-DE13-09FE9A2EA493}"/>
          </ac:spMkLst>
        </pc:spChg>
        <pc:spChg chg="add mod">
          <ac:chgData name="VACHHANI VISHAL" userId="2d9a5a7e-e419-4379-af29-fdc935646ccf" providerId="ADAL" clId="{9A3DA549-E957-4895-9AF5-90457E9D9291}" dt="2025-02-18T10:24:05.206" v="868" actId="1036"/>
          <ac:spMkLst>
            <pc:docMk/>
            <pc:sldMk cId="2899321017" sldId="2147483084"/>
            <ac:spMk id="32" creationId="{715AF0F3-9D33-7746-4353-5F641DECAA0A}"/>
          </ac:spMkLst>
        </pc:spChg>
        <pc:spChg chg="add mod">
          <ac:chgData name="VACHHANI VISHAL" userId="2d9a5a7e-e419-4379-af29-fdc935646ccf" providerId="ADAL" clId="{9A3DA549-E957-4895-9AF5-90457E9D9291}" dt="2025-02-18T10:24:05.206" v="868" actId="1036"/>
          <ac:spMkLst>
            <pc:docMk/>
            <pc:sldMk cId="2899321017" sldId="2147483084"/>
            <ac:spMk id="33" creationId="{3B06B874-82D1-DAB4-7B7E-6A084E451FD2}"/>
          </ac:spMkLst>
        </pc:spChg>
        <pc:spChg chg="add mod">
          <ac:chgData name="VACHHANI VISHAL" userId="2d9a5a7e-e419-4379-af29-fdc935646ccf" providerId="ADAL" clId="{9A3DA549-E957-4895-9AF5-90457E9D9291}" dt="2025-02-18T10:24:05.206" v="868" actId="1036"/>
          <ac:spMkLst>
            <pc:docMk/>
            <pc:sldMk cId="2899321017" sldId="2147483084"/>
            <ac:spMk id="34" creationId="{61889D1D-EFF2-2DCC-79C7-992A844FE33A}"/>
          </ac:spMkLst>
        </pc:spChg>
        <pc:spChg chg="add mod">
          <ac:chgData name="VACHHANI VISHAL" userId="2d9a5a7e-e419-4379-af29-fdc935646ccf" providerId="ADAL" clId="{9A3DA549-E957-4895-9AF5-90457E9D9291}" dt="2025-02-19T07:16:06.242" v="2645" actId="1076"/>
          <ac:spMkLst>
            <pc:docMk/>
            <pc:sldMk cId="2899321017" sldId="2147483084"/>
            <ac:spMk id="42" creationId="{F643303B-1ED4-4819-0871-25CD3B2764DF}"/>
          </ac:spMkLst>
        </pc:spChg>
        <pc:spChg chg="add mod">
          <ac:chgData name="VACHHANI VISHAL" userId="2d9a5a7e-e419-4379-af29-fdc935646ccf" providerId="ADAL" clId="{9A3DA549-E957-4895-9AF5-90457E9D9291}" dt="2025-02-19T07:17:29.802" v="2657" actId="208"/>
          <ac:spMkLst>
            <pc:docMk/>
            <pc:sldMk cId="2899321017" sldId="2147483084"/>
            <ac:spMk id="43" creationId="{39296AE1-B4DD-D85F-4DE9-DB05F7C0AACC}"/>
          </ac:spMkLst>
        </pc:spChg>
        <pc:picChg chg="add mod">
          <ac:chgData name="VACHHANI VISHAL" userId="2d9a5a7e-e419-4379-af29-fdc935646ccf" providerId="ADAL" clId="{9A3DA549-E957-4895-9AF5-90457E9D9291}" dt="2025-02-19T07:16:57.532" v="2653" actId="1076"/>
          <ac:picMkLst>
            <pc:docMk/>
            <pc:sldMk cId="2899321017" sldId="2147483084"/>
            <ac:picMk id="1026" creationId="{40C2FB22-97DE-4AD3-269B-C2C1D8AE26C5}"/>
          </ac:picMkLst>
        </pc:picChg>
        <pc:cxnChg chg="mod">
          <ac:chgData name="VACHHANI VISHAL" userId="2d9a5a7e-e419-4379-af29-fdc935646ccf" providerId="ADAL" clId="{9A3DA549-E957-4895-9AF5-90457E9D9291}" dt="2025-02-18T06:50:08.068" v="670" actId="1035"/>
          <ac:cxnSpMkLst>
            <pc:docMk/>
            <pc:sldMk cId="2899321017" sldId="2147483084"/>
            <ac:cxnSpMk id="6" creationId="{4C12DB60-70E0-5289-57EC-28163CAF7DD5}"/>
          </ac:cxnSpMkLst>
        </pc:cxnChg>
        <pc:cxnChg chg="del">
          <ac:chgData name="VACHHANI VISHAL" userId="2d9a5a7e-e419-4379-af29-fdc935646ccf" providerId="ADAL" clId="{9A3DA549-E957-4895-9AF5-90457E9D9291}" dt="2025-02-18T05:51:51.807" v="158" actId="478"/>
          <ac:cxnSpMkLst>
            <pc:docMk/>
            <pc:sldMk cId="2899321017" sldId="2147483084"/>
            <ac:cxnSpMk id="10" creationId="{1C17EEFD-4EC6-A9CC-5C50-E77268E029F1}"/>
          </ac:cxnSpMkLst>
        </pc:cxnChg>
        <pc:cxnChg chg="del">
          <ac:chgData name="VACHHANI VISHAL" userId="2d9a5a7e-e419-4379-af29-fdc935646ccf" providerId="ADAL" clId="{9A3DA549-E957-4895-9AF5-90457E9D9291}" dt="2025-02-18T05:51:51.807" v="158" actId="478"/>
          <ac:cxnSpMkLst>
            <pc:docMk/>
            <pc:sldMk cId="2899321017" sldId="2147483084"/>
            <ac:cxnSpMk id="15" creationId="{CCD8D425-1879-E364-B8A1-571B352D12DE}"/>
          </ac:cxnSpMkLst>
        </pc:cxnChg>
        <pc:cxnChg chg="add mod">
          <ac:chgData name="VACHHANI VISHAL" userId="2d9a5a7e-e419-4379-af29-fdc935646ccf" providerId="ADAL" clId="{9A3DA549-E957-4895-9AF5-90457E9D9291}" dt="2025-02-18T06:50:16.154" v="694" actId="1036"/>
          <ac:cxnSpMkLst>
            <pc:docMk/>
            <pc:sldMk cId="2899321017" sldId="2147483084"/>
            <ac:cxnSpMk id="18" creationId="{ADA68CD7-AC12-4698-F13E-194DA330C516}"/>
          </ac:cxnSpMkLst>
        </pc:cxnChg>
        <pc:cxnChg chg="mod">
          <ac:chgData name="VACHHANI VISHAL" userId="2d9a5a7e-e419-4379-af29-fdc935646ccf" providerId="ADAL" clId="{9A3DA549-E957-4895-9AF5-90457E9D9291}" dt="2025-02-18T06:50:08.068" v="670" actId="1035"/>
          <ac:cxnSpMkLst>
            <pc:docMk/>
            <pc:sldMk cId="2899321017" sldId="2147483084"/>
            <ac:cxnSpMk id="22" creationId="{B378FFAD-8C22-D2ED-EC45-60267ACC5869}"/>
          </ac:cxnSpMkLst>
        </pc:cxnChg>
        <pc:cxnChg chg="mod">
          <ac:chgData name="VACHHANI VISHAL" userId="2d9a5a7e-e419-4379-af29-fdc935646ccf" providerId="ADAL" clId="{9A3DA549-E957-4895-9AF5-90457E9D9291}" dt="2025-02-18T06:50:08.068" v="670" actId="1035"/>
          <ac:cxnSpMkLst>
            <pc:docMk/>
            <pc:sldMk cId="2899321017" sldId="2147483084"/>
            <ac:cxnSpMk id="23" creationId="{623FE41C-6251-6DCD-31C7-E4449D81C52C}"/>
          </ac:cxnSpMkLst>
        </pc:cxnChg>
        <pc:cxnChg chg="add mod">
          <ac:chgData name="VACHHANI VISHAL" userId="2d9a5a7e-e419-4379-af29-fdc935646ccf" providerId="ADAL" clId="{9A3DA549-E957-4895-9AF5-90457E9D9291}" dt="2025-02-18T06:53:19.146" v="745" actId="1076"/>
          <ac:cxnSpMkLst>
            <pc:docMk/>
            <pc:sldMk cId="2899321017" sldId="2147483084"/>
            <ac:cxnSpMk id="27" creationId="{0ED5F044-B9CF-9162-8560-340EE0B38556}"/>
          </ac:cxnSpMkLst>
        </pc:cxnChg>
        <pc:cxnChg chg="add mod">
          <ac:chgData name="VACHHANI VISHAL" userId="2d9a5a7e-e419-4379-af29-fdc935646ccf" providerId="ADAL" clId="{9A3DA549-E957-4895-9AF5-90457E9D9291}" dt="2025-02-18T06:50:16.154" v="694" actId="1036"/>
          <ac:cxnSpMkLst>
            <pc:docMk/>
            <pc:sldMk cId="2899321017" sldId="2147483084"/>
            <ac:cxnSpMk id="28" creationId="{FC1D97DC-2C6E-D07D-11CD-0EBA1F78FD56}"/>
          </ac:cxnSpMkLst>
        </pc:cxnChg>
        <pc:cxnChg chg="add mod">
          <ac:chgData name="VACHHANI VISHAL" userId="2d9a5a7e-e419-4379-af29-fdc935646ccf" providerId="ADAL" clId="{9A3DA549-E957-4895-9AF5-90457E9D9291}" dt="2025-02-18T08:24:25.687" v="838" actId="1038"/>
          <ac:cxnSpMkLst>
            <pc:docMk/>
            <pc:sldMk cId="2899321017" sldId="2147483084"/>
            <ac:cxnSpMk id="31" creationId="{7198E29B-5B3A-E8B4-3914-15638A2DE8DF}"/>
          </ac:cxnSpMkLst>
        </pc:cxnChg>
        <pc:cxnChg chg="add mod">
          <ac:chgData name="VACHHANI VISHAL" userId="2d9a5a7e-e419-4379-af29-fdc935646ccf" providerId="ADAL" clId="{9A3DA549-E957-4895-9AF5-90457E9D9291}" dt="2025-02-18T06:53:11.224" v="744" actId="1076"/>
          <ac:cxnSpMkLst>
            <pc:docMk/>
            <pc:sldMk cId="2899321017" sldId="2147483084"/>
            <ac:cxnSpMk id="35" creationId="{970553B2-3B7E-42A9-8B0E-FFF4300A32E0}"/>
          </ac:cxnSpMkLst>
        </pc:cxnChg>
        <pc:cxnChg chg="add mod">
          <ac:chgData name="VACHHANI VISHAL" userId="2d9a5a7e-e419-4379-af29-fdc935646ccf" providerId="ADAL" clId="{9A3DA549-E957-4895-9AF5-90457E9D9291}" dt="2025-02-18T06:50:23.870" v="707" actId="1038"/>
          <ac:cxnSpMkLst>
            <pc:docMk/>
            <pc:sldMk cId="2899321017" sldId="2147483084"/>
            <ac:cxnSpMk id="36" creationId="{C0AF19F1-CA9D-AB36-4DD2-D6CCD5F054C0}"/>
          </ac:cxnSpMkLst>
        </pc:cxnChg>
      </pc:sldChg>
      <pc:sldChg chg="addSp delSp modSp new mod ord modClrScheme chgLayout">
        <pc:chgData name="VACHHANI VISHAL" userId="2d9a5a7e-e419-4379-af29-fdc935646ccf" providerId="ADAL" clId="{9A3DA549-E957-4895-9AF5-90457E9D9291}" dt="2025-02-19T08:14:47.078" v="3379" actId="6549"/>
        <pc:sldMkLst>
          <pc:docMk/>
          <pc:sldMk cId="3774754225" sldId="2147483085"/>
        </pc:sldMkLst>
        <pc:spChg chg="mod">
          <ac:chgData name="VACHHANI VISHAL" userId="2d9a5a7e-e419-4379-af29-fdc935646ccf" providerId="ADAL" clId="{9A3DA549-E957-4895-9AF5-90457E9D9291}" dt="2025-02-19T08:14:47.078" v="3379" actId="6549"/>
          <ac:spMkLst>
            <pc:docMk/>
            <pc:sldMk cId="3774754225" sldId="2147483085"/>
            <ac:spMk id="2" creationId="{B4D282A6-52B8-52EA-7158-5E5CD0B213E0}"/>
          </ac:spMkLst>
        </pc:spChg>
        <pc:spChg chg="del">
          <ac:chgData name="VACHHANI VISHAL" userId="2d9a5a7e-e419-4379-af29-fdc935646ccf" providerId="ADAL" clId="{9A3DA549-E957-4895-9AF5-90457E9D9291}" dt="2025-02-19T07:21:17.107" v="2706" actId="478"/>
          <ac:spMkLst>
            <pc:docMk/>
            <pc:sldMk cId="3774754225" sldId="2147483085"/>
            <ac:spMk id="3" creationId="{2179061D-0D9C-8366-1B85-59ADC7563246}"/>
          </ac:spMkLst>
        </pc:spChg>
        <pc:graphicFrameChg chg="add mod modGraphic">
          <ac:chgData name="VACHHANI VISHAL" userId="2d9a5a7e-e419-4379-af29-fdc935646ccf" providerId="ADAL" clId="{9A3DA549-E957-4895-9AF5-90457E9D9291}" dt="2025-02-19T07:21:35.861" v="2709" actId="26606"/>
          <ac:graphicFrameMkLst>
            <pc:docMk/>
            <pc:sldMk cId="3774754225" sldId="2147483085"/>
            <ac:graphicFrameMk id="4" creationId="{A8BC7C78-350C-5F18-3F3D-D2416E3A9D8C}"/>
          </ac:graphicFrameMkLst>
        </pc:graphicFrameChg>
      </pc:sldChg>
      <pc:sldChg chg="addSp delSp modSp add mod">
        <pc:chgData name="VACHHANI VISHAL" userId="2d9a5a7e-e419-4379-af29-fdc935646ccf" providerId="ADAL" clId="{9A3DA549-E957-4895-9AF5-90457E9D9291}" dt="2025-02-19T08:23:23" v="3648" actId="1036"/>
        <pc:sldMkLst>
          <pc:docMk/>
          <pc:sldMk cId="672542678" sldId="2147483086"/>
        </pc:sldMkLst>
        <pc:spChg chg="del">
          <ac:chgData name="VACHHANI VISHAL" userId="2d9a5a7e-e419-4379-af29-fdc935646ccf" providerId="ADAL" clId="{9A3DA549-E957-4895-9AF5-90457E9D9291}" dt="2025-02-19T06:24:50.325" v="1057" actId="478"/>
          <ac:spMkLst>
            <pc:docMk/>
            <pc:sldMk cId="672542678" sldId="2147483086"/>
            <ac:spMk id="3" creationId="{60EEBDAE-2A4E-AC4D-CFE1-12EDDDCB56C5}"/>
          </ac:spMkLst>
        </pc:spChg>
        <pc:spChg chg="mod">
          <ac:chgData name="VACHHANI VISHAL" userId="2d9a5a7e-e419-4379-af29-fdc935646ccf" providerId="ADAL" clId="{9A3DA549-E957-4895-9AF5-90457E9D9291}" dt="2025-02-19T08:14:58.980" v="3380" actId="1076"/>
          <ac:spMkLst>
            <pc:docMk/>
            <pc:sldMk cId="672542678" sldId="2147483086"/>
            <ac:spMk id="5" creationId="{6B1AFF21-B6C7-150D-0F7E-855B6ABAA9B4}"/>
          </ac:spMkLst>
        </pc:spChg>
        <pc:spChg chg="del">
          <ac:chgData name="VACHHANI VISHAL" userId="2d9a5a7e-e419-4379-af29-fdc935646ccf" providerId="ADAL" clId="{9A3DA549-E957-4895-9AF5-90457E9D9291}" dt="2025-02-19T06:24:50.325" v="1057" actId="478"/>
          <ac:spMkLst>
            <pc:docMk/>
            <pc:sldMk cId="672542678" sldId="2147483086"/>
            <ac:spMk id="8" creationId="{60FB07DC-2099-287E-69B1-11CB9F39D884}"/>
          </ac:spMkLst>
        </pc:spChg>
        <pc:spChg chg="add mod">
          <ac:chgData name="VACHHANI VISHAL" userId="2d9a5a7e-e419-4379-af29-fdc935646ccf" providerId="ADAL" clId="{9A3DA549-E957-4895-9AF5-90457E9D9291}" dt="2025-02-19T06:25:09.912" v="1059"/>
          <ac:spMkLst>
            <pc:docMk/>
            <pc:sldMk cId="672542678" sldId="2147483086"/>
            <ac:spMk id="10" creationId="{A1FEA18B-09CC-87D7-CE4A-44B2191DB908}"/>
          </ac:spMkLst>
        </pc:spChg>
        <pc:spChg chg="add mod">
          <ac:chgData name="VACHHANI VISHAL" userId="2d9a5a7e-e419-4379-af29-fdc935646ccf" providerId="ADAL" clId="{9A3DA549-E957-4895-9AF5-90457E9D9291}" dt="2025-02-19T06:25:09.912" v="1059"/>
          <ac:spMkLst>
            <pc:docMk/>
            <pc:sldMk cId="672542678" sldId="2147483086"/>
            <ac:spMk id="14" creationId="{BB28604F-EADE-1127-1395-969ECC5E3FFB}"/>
          </ac:spMkLst>
        </pc:spChg>
        <pc:spChg chg="add mod">
          <ac:chgData name="VACHHANI VISHAL" userId="2d9a5a7e-e419-4379-af29-fdc935646ccf" providerId="ADAL" clId="{9A3DA549-E957-4895-9AF5-90457E9D9291}" dt="2025-02-19T06:25:09.912" v="1059"/>
          <ac:spMkLst>
            <pc:docMk/>
            <pc:sldMk cId="672542678" sldId="2147483086"/>
            <ac:spMk id="15" creationId="{3DE62ACD-56C7-FD0E-9BFA-9393C6FBCD86}"/>
          </ac:spMkLst>
        </pc:spChg>
        <pc:spChg chg="add mod">
          <ac:chgData name="VACHHANI VISHAL" userId="2d9a5a7e-e419-4379-af29-fdc935646ccf" providerId="ADAL" clId="{9A3DA549-E957-4895-9AF5-90457E9D9291}" dt="2025-02-19T06:25:09.912" v="1059"/>
          <ac:spMkLst>
            <pc:docMk/>
            <pc:sldMk cId="672542678" sldId="2147483086"/>
            <ac:spMk id="16" creationId="{479859A1-F784-FDBD-5D74-D6A176E8D508}"/>
          </ac:spMkLst>
        </pc:spChg>
        <pc:spChg chg="add mod">
          <ac:chgData name="VACHHANI VISHAL" userId="2d9a5a7e-e419-4379-af29-fdc935646ccf" providerId="ADAL" clId="{9A3DA549-E957-4895-9AF5-90457E9D9291}" dt="2025-02-19T06:25:09.912" v="1059"/>
          <ac:spMkLst>
            <pc:docMk/>
            <pc:sldMk cId="672542678" sldId="2147483086"/>
            <ac:spMk id="18" creationId="{B63B6FD9-E25C-77BE-AF89-B3489DBEA514}"/>
          </ac:spMkLst>
        </pc:spChg>
        <pc:spChg chg="add mod">
          <ac:chgData name="VACHHANI VISHAL" userId="2d9a5a7e-e419-4379-af29-fdc935646ccf" providerId="ADAL" clId="{9A3DA549-E957-4895-9AF5-90457E9D9291}" dt="2025-02-19T06:25:09.912" v="1059"/>
          <ac:spMkLst>
            <pc:docMk/>
            <pc:sldMk cId="672542678" sldId="2147483086"/>
            <ac:spMk id="22" creationId="{546C2060-55C1-B606-25ED-B1A42AA1B48B}"/>
          </ac:spMkLst>
        </pc:spChg>
        <pc:spChg chg="add mod">
          <ac:chgData name="VACHHANI VISHAL" userId="2d9a5a7e-e419-4379-af29-fdc935646ccf" providerId="ADAL" clId="{9A3DA549-E957-4895-9AF5-90457E9D9291}" dt="2025-02-19T06:25:09.912" v="1059"/>
          <ac:spMkLst>
            <pc:docMk/>
            <pc:sldMk cId="672542678" sldId="2147483086"/>
            <ac:spMk id="24" creationId="{76E62E09-F120-7E11-AEC5-4760B47E0B33}"/>
          </ac:spMkLst>
        </pc:spChg>
        <pc:spChg chg="add mod">
          <ac:chgData name="VACHHANI VISHAL" userId="2d9a5a7e-e419-4379-af29-fdc935646ccf" providerId="ADAL" clId="{9A3DA549-E957-4895-9AF5-90457E9D9291}" dt="2025-02-19T06:25:09.912" v="1059"/>
          <ac:spMkLst>
            <pc:docMk/>
            <pc:sldMk cId="672542678" sldId="2147483086"/>
            <ac:spMk id="26" creationId="{1B011724-9C56-AF9B-09AD-1F904D9066E8}"/>
          </ac:spMkLst>
        </pc:spChg>
        <pc:spChg chg="add mod">
          <ac:chgData name="VACHHANI VISHAL" userId="2d9a5a7e-e419-4379-af29-fdc935646ccf" providerId="ADAL" clId="{9A3DA549-E957-4895-9AF5-90457E9D9291}" dt="2025-02-19T06:25:09.912" v="1059"/>
          <ac:spMkLst>
            <pc:docMk/>
            <pc:sldMk cId="672542678" sldId="2147483086"/>
            <ac:spMk id="30" creationId="{B998CBC2-25D1-9466-128E-B2D6DBD6756D}"/>
          </ac:spMkLst>
        </pc:spChg>
        <pc:spChg chg="add mod">
          <ac:chgData name="VACHHANI VISHAL" userId="2d9a5a7e-e419-4379-af29-fdc935646ccf" providerId="ADAL" clId="{9A3DA549-E957-4895-9AF5-90457E9D9291}" dt="2025-02-19T06:25:09.912" v="1059"/>
          <ac:spMkLst>
            <pc:docMk/>
            <pc:sldMk cId="672542678" sldId="2147483086"/>
            <ac:spMk id="31" creationId="{3ECA393F-5325-4ABC-B03C-B2E9C335CC96}"/>
          </ac:spMkLst>
        </pc:spChg>
        <pc:spChg chg="mod">
          <ac:chgData name="VACHHANI VISHAL" userId="2d9a5a7e-e419-4379-af29-fdc935646ccf" providerId="ADAL" clId="{9A3DA549-E957-4895-9AF5-90457E9D9291}" dt="2025-02-19T08:23:23" v="3648" actId="1036"/>
          <ac:spMkLst>
            <pc:docMk/>
            <pc:sldMk cId="672542678" sldId="2147483086"/>
            <ac:spMk id="34" creationId="{BF9A5774-8DF4-64E9-FA0E-29998F73F1B9}"/>
          </ac:spMkLst>
        </pc:spChg>
        <pc:spChg chg="del mod">
          <ac:chgData name="VACHHANI VISHAL" userId="2d9a5a7e-e419-4379-af29-fdc935646ccf" providerId="ADAL" clId="{9A3DA549-E957-4895-9AF5-90457E9D9291}" dt="2025-02-19T06:27:34.985" v="1067" actId="478"/>
          <ac:spMkLst>
            <pc:docMk/>
            <pc:sldMk cId="672542678" sldId="2147483086"/>
            <ac:spMk id="35" creationId="{81FFDB6A-2C4D-FCEC-50D7-3F901AD8DF3D}"/>
          </ac:spMkLst>
        </pc:spChg>
        <pc:spChg chg="mod">
          <ac:chgData name="VACHHANI VISHAL" userId="2d9a5a7e-e419-4379-af29-fdc935646ccf" providerId="ADAL" clId="{9A3DA549-E957-4895-9AF5-90457E9D9291}" dt="2025-02-19T08:23:23" v="3648" actId="1036"/>
          <ac:spMkLst>
            <pc:docMk/>
            <pc:sldMk cId="672542678" sldId="2147483086"/>
            <ac:spMk id="36" creationId="{3787BD1F-57EB-FCAD-E04F-EEFA0739EAB5}"/>
          </ac:spMkLst>
        </pc:spChg>
        <pc:spChg chg="mod">
          <ac:chgData name="VACHHANI VISHAL" userId="2d9a5a7e-e419-4379-af29-fdc935646ccf" providerId="ADAL" clId="{9A3DA549-E957-4895-9AF5-90457E9D9291}" dt="2025-02-19T07:18:24.317" v="2680" actId="1036"/>
          <ac:spMkLst>
            <pc:docMk/>
            <pc:sldMk cId="672542678" sldId="2147483086"/>
            <ac:spMk id="38" creationId="{4BABB4CF-C66D-77E7-98DD-CCD6F26BD479}"/>
          </ac:spMkLst>
        </pc:spChg>
        <pc:spChg chg="add mod">
          <ac:chgData name="VACHHANI VISHAL" userId="2d9a5a7e-e419-4379-af29-fdc935646ccf" providerId="ADAL" clId="{9A3DA549-E957-4895-9AF5-90457E9D9291}" dt="2025-02-19T08:23:23" v="3648" actId="1036"/>
          <ac:spMkLst>
            <pc:docMk/>
            <pc:sldMk cId="672542678" sldId="2147483086"/>
            <ac:spMk id="39" creationId="{79E7B107-6D56-F459-BDED-DC96FD01877C}"/>
          </ac:spMkLst>
        </pc:spChg>
        <pc:spChg chg="add del mod">
          <ac:chgData name="VACHHANI VISHAL" userId="2d9a5a7e-e419-4379-af29-fdc935646ccf" providerId="ADAL" clId="{9A3DA549-E957-4895-9AF5-90457E9D9291}" dt="2025-02-19T06:27:34.985" v="1067" actId="478"/>
          <ac:spMkLst>
            <pc:docMk/>
            <pc:sldMk cId="672542678" sldId="2147483086"/>
            <ac:spMk id="40" creationId="{919E09B4-066A-4C87-4AB5-0ADA224F9F96}"/>
          </ac:spMkLst>
        </pc:spChg>
        <pc:spChg chg="mod">
          <ac:chgData name="VACHHANI VISHAL" userId="2d9a5a7e-e419-4379-af29-fdc935646ccf" providerId="ADAL" clId="{9A3DA549-E957-4895-9AF5-90457E9D9291}" dt="2025-02-19T06:48:47.426" v="1890" actId="1035"/>
          <ac:spMkLst>
            <pc:docMk/>
            <pc:sldMk cId="672542678" sldId="2147483086"/>
            <ac:spMk id="41" creationId="{40944487-6D29-8DAD-9246-37963376D850}"/>
          </ac:spMkLst>
        </pc:spChg>
        <pc:spChg chg="mod">
          <ac:chgData name="VACHHANI VISHAL" userId="2d9a5a7e-e419-4379-af29-fdc935646ccf" providerId="ADAL" clId="{9A3DA549-E957-4895-9AF5-90457E9D9291}" dt="2025-02-19T08:23:23" v="3648" actId="1036"/>
          <ac:spMkLst>
            <pc:docMk/>
            <pc:sldMk cId="672542678" sldId="2147483086"/>
            <ac:spMk id="42" creationId="{9F7640EC-346B-25B6-FB51-1E719AA02C8D}"/>
          </ac:spMkLst>
        </pc:spChg>
        <pc:spChg chg="mod">
          <ac:chgData name="VACHHANI VISHAL" userId="2d9a5a7e-e419-4379-af29-fdc935646ccf" providerId="ADAL" clId="{9A3DA549-E957-4895-9AF5-90457E9D9291}" dt="2025-02-19T06:49:32.623" v="1891" actId="14100"/>
          <ac:spMkLst>
            <pc:docMk/>
            <pc:sldMk cId="672542678" sldId="2147483086"/>
            <ac:spMk id="44" creationId="{96F4CBDF-2B52-1D35-6D4B-8772D4904EEA}"/>
          </ac:spMkLst>
        </pc:spChg>
        <pc:spChg chg="add del mod">
          <ac:chgData name="VACHHANI VISHAL" userId="2d9a5a7e-e419-4379-af29-fdc935646ccf" providerId="ADAL" clId="{9A3DA549-E957-4895-9AF5-90457E9D9291}" dt="2025-02-19T06:27:34.985" v="1067" actId="478"/>
          <ac:spMkLst>
            <pc:docMk/>
            <pc:sldMk cId="672542678" sldId="2147483086"/>
            <ac:spMk id="45" creationId="{A605575E-3769-7BC6-B7A7-7E6DA4498BB8}"/>
          </ac:spMkLst>
        </pc:spChg>
        <pc:spChg chg="add mod">
          <ac:chgData name="VACHHANI VISHAL" userId="2d9a5a7e-e419-4379-af29-fdc935646ccf" providerId="ADAL" clId="{9A3DA549-E957-4895-9AF5-90457E9D9291}" dt="2025-02-19T08:23:23" v="3648" actId="1036"/>
          <ac:spMkLst>
            <pc:docMk/>
            <pc:sldMk cId="672542678" sldId="2147483086"/>
            <ac:spMk id="46" creationId="{637551AC-1C65-64C5-057F-C2341CA5E5A8}"/>
          </ac:spMkLst>
        </pc:spChg>
        <pc:spChg chg="add mod">
          <ac:chgData name="VACHHANI VISHAL" userId="2d9a5a7e-e419-4379-af29-fdc935646ccf" providerId="ADAL" clId="{9A3DA549-E957-4895-9AF5-90457E9D9291}" dt="2025-02-19T07:02:41.900" v="2535" actId="20577"/>
          <ac:spMkLst>
            <pc:docMk/>
            <pc:sldMk cId="672542678" sldId="2147483086"/>
            <ac:spMk id="47" creationId="{FAD6EF2E-058A-4E02-9410-E91C042A5301}"/>
          </ac:spMkLst>
        </pc:spChg>
        <pc:spChg chg="mod">
          <ac:chgData name="VACHHANI VISHAL" userId="2d9a5a7e-e419-4379-af29-fdc935646ccf" providerId="ADAL" clId="{9A3DA549-E957-4895-9AF5-90457E9D9291}" dt="2025-02-19T08:23:23" v="3648" actId="1036"/>
          <ac:spMkLst>
            <pc:docMk/>
            <pc:sldMk cId="672542678" sldId="2147483086"/>
            <ac:spMk id="49" creationId="{4904234C-75EC-1310-DE64-68511A2EE64A}"/>
          </ac:spMkLst>
        </pc:spChg>
        <pc:spChg chg="add del mod">
          <ac:chgData name="VACHHANI VISHAL" userId="2d9a5a7e-e419-4379-af29-fdc935646ccf" providerId="ADAL" clId="{9A3DA549-E957-4895-9AF5-90457E9D9291}" dt="2025-02-19T06:27:34.985" v="1067" actId="478"/>
          <ac:spMkLst>
            <pc:docMk/>
            <pc:sldMk cId="672542678" sldId="2147483086"/>
            <ac:spMk id="50" creationId="{55CD93D7-6706-2E2B-1011-CC798F37C528}"/>
          </ac:spMkLst>
        </pc:spChg>
        <pc:spChg chg="mod">
          <ac:chgData name="VACHHANI VISHAL" userId="2d9a5a7e-e419-4379-af29-fdc935646ccf" providerId="ADAL" clId="{9A3DA549-E957-4895-9AF5-90457E9D9291}" dt="2025-02-19T06:54:41.584" v="2332" actId="20577"/>
          <ac:spMkLst>
            <pc:docMk/>
            <pc:sldMk cId="672542678" sldId="2147483086"/>
            <ac:spMk id="51" creationId="{B3CCA089-1F5C-3D10-79F0-3337F5D18169}"/>
          </ac:spMkLst>
        </pc:spChg>
        <pc:spChg chg="add mod">
          <ac:chgData name="VACHHANI VISHAL" userId="2d9a5a7e-e419-4379-af29-fdc935646ccf" providerId="ADAL" clId="{9A3DA549-E957-4895-9AF5-90457E9D9291}" dt="2025-02-19T08:23:23" v="3648" actId="1036"/>
          <ac:spMkLst>
            <pc:docMk/>
            <pc:sldMk cId="672542678" sldId="2147483086"/>
            <ac:spMk id="52" creationId="{CA6C0602-21F0-FCC9-A707-A09A3E8745C5}"/>
          </ac:spMkLst>
        </pc:spChg>
        <pc:spChg chg="add mod">
          <ac:chgData name="VACHHANI VISHAL" userId="2d9a5a7e-e419-4379-af29-fdc935646ccf" providerId="ADAL" clId="{9A3DA549-E957-4895-9AF5-90457E9D9291}" dt="2025-02-19T07:18:24.317" v="2680" actId="1036"/>
          <ac:spMkLst>
            <pc:docMk/>
            <pc:sldMk cId="672542678" sldId="2147483086"/>
            <ac:spMk id="54" creationId="{AF258371-B025-BEE8-84CC-C089B310EEF4}"/>
          </ac:spMkLst>
        </pc:spChg>
        <pc:spChg chg="add del mod">
          <ac:chgData name="VACHHANI VISHAL" userId="2d9a5a7e-e419-4379-af29-fdc935646ccf" providerId="ADAL" clId="{9A3DA549-E957-4895-9AF5-90457E9D9291}" dt="2025-02-19T06:27:44.728" v="1068" actId="478"/>
          <ac:spMkLst>
            <pc:docMk/>
            <pc:sldMk cId="672542678" sldId="2147483086"/>
            <ac:spMk id="55" creationId="{30A6EABF-239A-287C-A8B0-D10D09F4E4E4}"/>
          </ac:spMkLst>
        </pc:spChg>
        <pc:spChg chg="mod">
          <ac:chgData name="VACHHANI VISHAL" userId="2d9a5a7e-e419-4379-af29-fdc935646ccf" providerId="ADAL" clId="{9A3DA549-E957-4895-9AF5-90457E9D9291}" dt="2025-02-19T08:23:23" v="3648" actId="1036"/>
          <ac:spMkLst>
            <pc:docMk/>
            <pc:sldMk cId="672542678" sldId="2147483086"/>
            <ac:spMk id="56" creationId="{AE96DE5A-9F7D-6092-D934-F1911A1EDC33}"/>
          </ac:spMkLst>
        </pc:spChg>
        <pc:spChg chg="add mod">
          <ac:chgData name="VACHHANI VISHAL" userId="2d9a5a7e-e419-4379-af29-fdc935646ccf" providerId="ADAL" clId="{9A3DA549-E957-4895-9AF5-90457E9D9291}" dt="2025-02-19T08:23:23" v="3648" actId="1036"/>
          <ac:spMkLst>
            <pc:docMk/>
            <pc:sldMk cId="672542678" sldId="2147483086"/>
            <ac:spMk id="57" creationId="{029769FE-3908-394E-52E7-BBE05AB575CB}"/>
          </ac:spMkLst>
        </pc:spChg>
        <pc:spChg chg="add mod">
          <ac:chgData name="VACHHANI VISHAL" userId="2d9a5a7e-e419-4379-af29-fdc935646ccf" providerId="ADAL" clId="{9A3DA549-E957-4895-9AF5-90457E9D9291}" dt="2025-02-19T08:23:23" v="3648" actId="1036"/>
          <ac:spMkLst>
            <pc:docMk/>
            <pc:sldMk cId="672542678" sldId="2147483086"/>
            <ac:spMk id="59" creationId="{A74762CB-9835-AD6F-2720-302AC513986B}"/>
          </ac:spMkLst>
        </pc:spChg>
        <pc:spChg chg="add del mod">
          <ac:chgData name="VACHHANI VISHAL" userId="2d9a5a7e-e419-4379-af29-fdc935646ccf" providerId="ADAL" clId="{9A3DA549-E957-4895-9AF5-90457E9D9291}" dt="2025-02-19T06:59:11.857" v="2528"/>
          <ac:spMkLst>
            <pc:docMk/>
            <pc:sldMk cId="672542678" sldId="2147483086"/>
            <ac:spMk id="62" creationId="{C8C9CD67-81C1-4D76-347B-B0950AC35651}"/>
          </ac:spMkLst>
        </pc:spChg>
        <pc:spChg chg="add del mod">
          <ac:chgData name="VACHHANI VISHAL" userId="2d9a5a7e-e419-4379-af29-fdc935646ccf" providerId="ADAL" clId="{9A3DA549-E957-4895-9AF5-90457E9D9291}" dt="2025-02-19T07:14:55.676" v="2635" actId="478"/>
          <ac:spMkLst>
            <pc:docMk/>
            <pc:sldMk cId="672542678" sldId="2147483086"/>
            <ac:spMk id="63" creationId="{1B75757B-EA7E-A5BE-C274-ACB4415966C1}"/>
          </ac:spMkLst>
        </pc:spChg>
        <pc:graphicFrameChg chg="del">
          <ac:chgData name="VACHHANI VISHAL" userId="2d9a5a7e-e419-4379-af29-fdc935646ccf" providerId="ADAL" clId="{9A3DA549-E957-4895-9AF5-90457E9D9291}" dt="2025-02-19T06:24:54.146" v="1058" actId="478"/>
          <ac:graphicFrameMkLst>
            <pc:docMk/>
            <pc:sldMk cId="672542678" sldId="2147483086"/>
            <ac:graphicFrameMk id="9" creationId="{AC901623-583B-E089-2D8B-D1BA10AEEE6B}"/>
          </ac:graphicFrameMkLst>
        </pc:graphicFrameChg>
        <pc:picChg chg="del">
          <ac:chgData name="VACHHANI VISHAL" userId="2d9a5a7e-e419-4379-af29-fdc935646ccf" providerId="ADAL" clId="{9A3DA549-E957-4895-9AF5-90457E9D9291}" dt="2025-02-19T06:28:04.565" v="1069" actId="478"/>
          <ac:picMkLst>
            <pc:docMk/>
            <pc:sldMk cId="672542678" sldId="2147483086"/>
            <ac:picMk id="37" creationId="{30092873-EC40-49A2-0ADC-2B1B6C161111}"/>
          </ac:picMkLst>
        </pc:picChg>
        <pc:picChg chg="del">
          <ac:chgData name="VACHHANI VISHAL" userId="2d9a5a7e-e419-4379-af29-fdc935646ccf" providerId="ADAL" clId="{9A3DA549-E957-4895-9AF5-90457E9D9291}" dt="2025-02-19T06:28:10.710" v="1070" actId="478"/>
          <ac:picMkLst>
            <pc:docMk/>
            <pc:sldMk cId="672542678" sldId="2147483086"/>
            <ac:picMk id="43" creationId="{59F0B847-AC9D-2AA2-5011-4BA4877D48A5}"/>
          </ac:picMkLst>
        </pc:picChg>
        <pc:picChg chg="del">
          <ac:chgData name="VACHHANI VISHAL" userId="2d9a5a7e-e419-4379-af29-fdc935646ccf" providerId="ADAL" clId="{9A3DA549-E957-4895-9AF5-90457E9D9291}" dt="2025-02-19T06:27:34.985" v="1067" actId="478"/>
          <ac:picMkLst>
            <pc:docMk/>
            <pc:sldMk cId="672542678" sldId="2147483086"/>
            <ac:picMk id="48" creationId="{9C8D57F9-AEF7-0E45-E424-6A803DC45B21}"/>
          </ac:picMkLst>
        </pc:picChg>
        <pc:picChg chg="del">
          <ac:chgData name="VACHHANI VISHAL" userId="2d9a5a7e-e419-4379-af29-fdc935646ccf" providerId="ADAL" clId="{9A3DA549-E957-4895-9AF5-90457E9D9291}" dt="2025-02-19T06:27:34.985" v="1067" actId="478"/>
          <ac:picMkLst>
            <pc:docMk/>
            <pc:sldMk cId="672542678" sldId="2147483086"/>
            <ac:picMk id="53" creationId="{799C3851-02D3-1CB2-32A3-B95EA5BBAE01}"/>
          </ac:picMkLst>
        </pc:picChg>
        <pc:picChg chg="del">
          <ac:chgData name="VACHHANI VISHAL" userId="2d9a5a7e-e419-4379-af29-fdc935646ccf" providerId="ADAL" clId="{9A3DA549-E957-4895-9AF5-90457E9D9291}" dt="2025-02-19T06:28:14.575" v="1071" actId="478"/>
          <ac:picMkLst>
            <pc:docMk/>
            <pc:sldMk cId="672542678" sldId="2147483086"/>
            <ac:picMk id="58" creationId="{DE661BBE-6B07-8F2B-205D-191327AD885D}"/>
          </ac:picMkLst>
        </pc:picChg>
        <pc:cxnChg chg="del">
          <ac:chgData name="VACHHANI VISHAL" userId="2d9a5a7e-e419-4379-af29-fdc935646ccf" providerId="ADAL" clId="{9A3DA549-E957-4895-9AF5-90457E9D9291}" dt="2025-02-19T06:24:50.325" v="1057" actId="478"/>
          <ac:cxnSpMkLst>
            <pc:docMk/>
            <pc:sldMk cId="672542678" sldId="2147483086"/>
            <ac:cxnSpMk id="2" creationId="{B7BE580E-8319-C82D-8251-A03061A5A130}"/>
          </ac:cxnSpMkLst>
        </pc:cxnChg>
        <pc:cxnChg chg="del">
          <ac:chgData name="VACHHANI VISHAL" userId="2d9a5a7e-e419-4379-af29-fdc935646ccf" providerId="ADAL" clId="{9A3DA549-E957-4895-9AF5-90457E9D9291}" dt="2025-02-19T06:24:50.325" v="1057" actId="478"/>
          <ac:cxnSpMkLst>
            <pc:docMk/>
            <pc:sldMk cId="672542678" sldId="2147483086"/>
            <ac:cxnSpMk id="4" creationId="{56D88EF0-9AC4-2937-B818-577887A13A70}"/>
          </ac:cxnSpMkLst>
        </pc:cxnChg>
        <pc:cxnChg chg="add mod">
          <ac:chgData name="VACHHANI VISHAL" userId="2d9a5a7e-e419-4379-af29-fdc935646ccf" providerId="ADAL" clId="{9A3DA549-E957-4895-9AF5-90457E9D9291}" dt="2025-02-19T07:21:09.940" v="2705" actId="1036"/>
          <ac:cxnSpMkLst>
            <pc:docMk/>
            <pc:sldMk cId="672542678" sldId="2147483086"/>
            <ac:cxnSpMk id="60" creationId="{12D476FA-4B06-C6F9-8369-ADC89F7E46B2}"/>
          </ac:cxnSpMkLst>
        </pc:cxnChg>
        <pc:cxnChg chg="add del mod">
          <ac:chgData name="VACHHANI VISHAL" userId="2d9a5a7e-e419-4379-af29-fdc935646ccf" providerId="ADAL" clId="{9A3DA549-E957-4895-9AF5-90457E9D9291}" dt="2025-02-19T07:14:55.676" v="2635" actId="478"/>
          <ac:cxnSpMkLst>
            <pc:docMk/>
            <pc:sldMk cId="672542678" sldId="2147483086"/>
            <ac:cxnSpMk id="64" creationId="{12CF92C6-C7E5-EBB7-A3D9-71300397ABED}"/>
          </ac:cxnSpMkLst>
        </pc:cxnChg>
      </pc:sldChg>
      <pc:sldChg chg="add del">
        <pc:chgData name="VACHHANI VISHAL" userId="2d9a5a7e-e419-4379-af29-fdc935646ccf" providerId="ADAL" clId="{9A3DA549-E957-4895-9AF5-90457E9D9291}" dt="2025-02-19T06:23:36.169" v="1055"/>
        <pc:sldMkLst>
          <pc:docMk/>
          <pc:sldMk cId="990258532" sldId="2147483086"/>
        </pc:sldMkLst>
      </pc:sldChg>
      <pc:sldChg chg="addSp delSp add del mod">
        <pc:chgData name="VACHHANI VISHAL" userId="2d9a5a7e-e419-4379-af29-fdc935646ccf" providerId="ADAL" clId="{9A3DA549-E957-4895-9AF5-90457E9D9291}" dt="2025-02-19T06:22:18.869" v="1051"/>
        <pc:sldMkLst>
          <pc:docMk/>
          <pc:sldMk cId="1242102357" sldId="2147483086"/>
        </pc:sldMkLst>
        <pc:spChg chg="add del">
          <ac:chgData name="VACHHANI VISHAL" userId="2d9a5a7e-e419-4379-af29-fdc935646ccf" providerId="ADAL" clId="{9A3DA549-E957-4895-9AF5-90457E9D9291}" dt="2025-02-19T06:22:18.431" v="1050" actId="478"/>
          <ac:spMkLst>
            <pc:docMk/>
            <pc:sldMk cId="1242102357" sldId="2147483086"/>
            <ac:spMk id="10" creationId="{87C450AA-E403-B335-BBFF-5BABD1F15FC2}"/>
          </ac:spMkLst>
        </pc:spChg>
      </pc:sldChg>
      <pc:sldChg chg="add del">
        <pc:chgData name="VACHHANI VISHAL" userId="2d9a5a7e-e419-4379-af29-fdc935646ccf" providerId="ADAL" clId="{9A3DA549-E957-4895-9AF5-90457E9D9291}" dt="2025-02-19T06:23:24.875" v="1053" actId="47"/>
        <pc:sldMkLst>
          <pc:docMk/>
          <pc:sldMk cId="3574179867" sldId="2147483086"/>
        </pc:sldMkLst>
      </pc:sldChg>
      <pc:sldMasterChg chg="del delSldLayout">
        <pc:chgData name="VACHHANI VISHAL" userId="2d9a5a7e-e419-4379-af29-fdc935646ccf" providerId="ADAL" clId="{9A3DA549-E957-4895-9AF5-90457E9D9291}" dt="2025-02-19T07:21:01.014" v="2686" actId="47"/>
        <pc:sldMasterMkLst>
          <pc:docMk/>
          <pc:sldMasterMk cId="4195826867" sldId="2147483662"/>
        </pc:sldMasterMkLst>
        <pc:sldLayoutChg chg="del">
          <pc:chgData name="VACHHANI VISHAL" userId="2d9a5a7e-e419-4379-af29-fdc935646ccf" providerId="ADAL" clId="{9A3DA549-E957-4895-9AF5-90457E9D9291}" dt="2025-02-19T07:21:01.014" v="2686" actId="47"/>
          <pc:sldLayoutMkLst>
            <pc:docMk/>
            <pc:sldMasterMk cId="4195826867" sldId="2147483662"/>
            <pc:sldLayoutMk cId="1520809523" sldId="2147483663"/>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2430790270" sldId="2147483664"/>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599457029" sldId="2147483665"/>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3904864165" sldId="2147483666"/>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2696917897" sldId="2147483667"/>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1298560412" sldId="2147483668"/>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4076160799" sldId="2147483669"/>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3915172728" sldId="2147483670"/>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1814491445" sldId="2147483671"/>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2501741565" sldId="2147483672"/>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4021396480" sldId="2147483673"/>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552293365" sldId="2147483674"/>
          </pc:sldLayoutMkLst>
        </pc:sldLayoutChg>
        <pc:sldLayoutChg chg="del">
          <pc:chgData name="VACHHANI VISHAL" userId="2d9a5a7e-e419-4379-af29-fdc935646ccf" providerId="ADAL" clId="{9A3DA549-E957-4895-9AF5-90457E9D9291}" dt="2025-02-19T07:21:01.014" v="2686" actId="47"/>
          <pc:sldLayoutMkLst>
            <pc:docMk/>
            <pc:sldMasterMk cId="4195826867" sldId="2147483662"/>
            <pc:sldLayoutMk cId="2263295298" sldId="2147483675"/>
          </pc:sldLayoutMkLst>
        </pc:sldLayoutChg>
      </pc:sldMasterChg>
    </pc:docChg>
  </pc:docChgLst>
</pc:chgInfo>
</file>

<file path=ppt/media/image2.png>
</file>

<file path=ppt/media/image3.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AD6F29-1293-4CCD-BC0D-B3FD71A6F1D2}" type="datetimeFigureOut">
              <a:rPr lang="en-IN" smtClean="0"/>
              <a:t>08-04-2025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26F9CD-9CCB-47DE-8FA7-8AA009065F1A}" type="slidenum">
              <a:rPr lang="en-IN" smtClean="0"/>
              <a:t>‹#›</a:t>
            </a:fld>
            <a:endParaRPr lang="en-IN"/>
          </a:p>
        </p:txBody>
      </p:sp>
    </p:spTree>
    <p:extLst>
      <p:ext uri="{BB962C8B-B14F-4D97-AF65-F5344CB8AC3E}">
        <p14:creationId xmlns:p14="http://schemas.microsoft.com/office/powerpoint/2010/main" val="856263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D0975A2-25A1-4921-85B2-A26EAF004EEC}" type="slidenum">
              <a:rPr lang="en-US" smtClean="0"/>
              <a:pPr/>
              <a:t>4</a:t>
            </a:fld>
            <a:endParaRPr lang="en-US"/>
          </a:p>
        </p:txBody>
      </p:sp>
    </p:spTree>
    <p:extLst>
      <p:ext uri="{BB962C8B-B14F-4D97-AF65-F5344CB8AC3E}">
        <p14:creationId xmlns:p14="http://schemas.microsoft.com/office/powerpoint/2010/main" val="24058541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59C1A5-962C-9D33-7AF0-8651CBCEC0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692A60-E3BB-9303-0E20-57F765FF6D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3C1F30-71A3-2BDB-A748-C25A22DCC7D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8219C1E3-E55C-B599-02D4-F624AC63A0AC}"/>
              </a:ext>
            </a:extLst>
          </p:cNvPr>
          <p:cNvSpPr>
            <a:spLocks noGrp="1"/>
          </p:cNvSpPr>
          <p:nvPr>
            <p:ph type="sldNum" sz="quarter" idx="5"/>
          </p:nvPr>
        </p:nvSpPr>
        <p:spPr/>
        <p:txBody>
          <a:bodyPr/>
          <a:lstStyle/>
          <a:p>
            <a:fld id="{FD0975A2-25A1-4921-85B2-A26EAF004EEC}" type="slidenum">
              <a:rPr lang="en-US" smtClean="0"/>
              <a:pPr/>
              <a:t>5</a:t>
            </a:fld>
            <a:endParaRPr lang="en-US"/>
          </a:p>
        </p:txBody>
      </p:sp>
    </p:spTree>
    <p:extLst>
      <p:ext uri="{BB962C8B-B14F-4D97-AF65-F5344CB8AC3E}">
        <p14:creationId xmlns:p14="http://schemas.microsoft.com/office/powerpoint/2010/main" val="1030808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A3751B-952E-DEA7-165D-305E583168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F08AC0-4711-AD95-A491-2F5B5032FB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C4B927-A170-1A8F-697B-58DB1E37C46E}"/>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43F55D57-53AA-0318-5E55-AA24849AB783}"/>
              </a:ext>
            </a:extLst>
          </p:cNvPr>
          <p:cNvSpPr>
            <a:spLocks noGrp="1"/>
          </p:cNvSpPr>
          <p:nvPr>
            <p:ph type="sldNum" sz="quarter" idx="5"/>
          </p:nvPr>
        </p:nvSpPr>
        <p:spPr/>
        <p:txBody>
          <a:bodyPr/>
          <a:lstStyle/>
          <a:p>
            <a:fld id="{FD0975A2-25A1-4921-85B2-A26EAF004EEC}" type="slidenum">
              <a:rPr lang="en-US" smtClean="0"/>
              <a:pPr/>
              <a:t>6</a:t>
            </a:fld>
            <a:endParaRPr lang="en-US"/>
          </a:p>
        </p:txBody>
      </p:sp>
    </p:spTree>
    <p:extLst>
      <p:ext uri="{BB962C8B-B14F-4D97-AF65-F5344CB8AC3E}">
        <p14:creationId xmlns:p14="http://schemas.microsoft.com/office/powerpoint/2010/main" val="3135351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3FA8E3-DF0D-E0CD-82AF-14A3EDEBAB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B68CD2-D54A-EE29-93FE-2BFF3B79D2D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0B75A9-6ED9-EF87-660D-7D6ED5454DBD}"/>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2F64C4D8-6D4A-F6ED-A719-78138E13A536}"/>
              </a:ext>
            </a:extLst>
          </p:cNvPr>
          <p:cNvSpPr>
            <a:spLocks noGrp="1"/>
          </p:cNvSpPr>
          <p:nvPr>
            <p:ph type="sldNum" sz="quarter" idx="5"/>
          </p:nvPr>
        </p:nvSpPr>
        <p:spPr/>
        <p:txBody>
          <a:bodyPr/>
          <a:lstStyle/>
          <a:p>
            <a:fld id="{FD0975A2-25A1-4921-85B2-A26EAF004EEC}" type="slidenum">
              <a:rPr lang="en-US" smtClean="0"/>
              <a:pPr/>
              <a:t>7</a:t>
            </a:fld>
            <a:endParaRPr lang="en-US"/>
          </a:p>
        </p:txBody>
      </p:sp>
    </p:spTree>
    <p:extLst>
      <p:ext uri="{BB962C8B-B14F-4D97-AF65-F5344CB8AC3E}">
        <p14:creationId xmlns:p14="http://schemas.microsoft.com/office/powerpoint/2010/main" val="110545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9DBC9-F977-53FA-8B9F-01EE2B7CB7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9C039F-A155-DC18-D607-68216607162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888D86-DD05-8C2F-B3C5-8655CAE54651}"/>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613C212B-A2D1-B1F2-C190-431A363D97B4}"/>
              </a:ext>
            </a:extLst>
          </p:cNvPr>
          <p:cNvSpPr>
            <a:spLocks noGrp="1"/>
          </p:cNvSpPr>
          <p:nvPr>
            <p:ph type="sldNum" sz="quarter" idx="5"/>
          </p:nvPr>
        </p:nvSpPr>
        <p:spPr/>
        <p:txBody>
          <a:bodyPr/>
          <a:lstStyle/>
          <a:p>
            <a:fld id="{FD0975A2-25A1-4921-85B2-A26EAF004EEC}" type="slidenum">
              <a:rPr lang="en-US" smtClean="0"/>
              <a:pPr/>
              <a:t>8</a:t>
            </a:fld>
            <a:endParaRPr lang="en-US"/>
          </a:p>
        </p:txBody>
      </p:sp>
    </p:spTree>
    <p:extLst>
      <p:ext uri="{BB962C8B-B14F-4D97-AF65-F5344CB8AC3E}">
        <p14:creationId xmlns:p14="http://schemas.microsoft.com/office/powerpoint/2010/main" val="3911158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F45D0-7B62-60C0-D560-FF1A1C12FF2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9842689-B348-9E89-6448-19B71F20DC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B679DC4-ABDE-9563-2CBC-AB64562F963E}"/>
              </a:ext>
            </a:extLst>
          </p:cNvPr>
          <p:cNvSpPr>
            <a:spLocks noGrp="1"/>
          </p:cNvSpPr>
          <p:nvPr>
            <p:ph type="dt" sz="half" idx="10"/>
          </p:nvPr>
        </p:nvSpPr>
        <p:spPr/>
        <p:txBody>
          <a:bodyPr/>
          <a:lstStyle/>
          <a:p>
            <a:fld id="{77BB0FA7-B754-4FFE-9A03-957813579CDD}" type="datetimeFigureOut">
              <a:rPr lang="en-IN" smtClean="0"/>
              <a:t>08-04-2025</a:t>
            </a:fld>
            <a:endParaRPr lang="en-IN"/>
          </a:p>
        </p:txBody>
      </p:sp>
      <p:sp>
        <p:nvSpPr>
          <p:cNvPr id="5" name="Footer Placeholder 4">
            <a:extLst>
              <a:ext uri="{FF2B5EF4-FFF2-40B4-BE49-F238E27FC236}">
                <a16:creationId xmlns:a16="http://schemas.microsoft.com/office/drawing/2014/main" id="{A2A0ADD4-62E6-6D73-CCD2-3B219D009B9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9EBD8BE-8BD3-F3AE-E197-8F41D0DAF58D}"/>
              </a:ext>
            </a:extLst>
          </p:cNvPr>
          <p:cNvSpPr>
            <a:spLocks noGrp="1"/>
          </p:cNvSpPr>
          <p:nvPr>
            <p:ph type="sldNum" sz="quarter" idx="12"/>
          </p:nvPr>
        </p:nvSpPr>
        <p:spPr/>
        <p:txBody>
          <a:bodyPr/>
          <a:lstStyle/>
          <a:p>
            <a:fld id="{04BC2520-530B-4A33-8D8F-8FC5B4C60428}" type="slidenum">
              <a:rPr lang="en-IN" smtClean="0"/>
              <a:t>‹#›</a:t>
            </a:fld>
            <a:endParaRPr lang="en-IN"/>
          </a:p>
        </p:txBody>
      </p:sp>
    </p:spTree>
    <p:extLst>
      <p:ext uri="{BB962C8B-B14F-4D97-AF65-F5344CB8AC3E}">
        <p14:creationId xmlns:p14="http://schemas.microsoft.com/office/powerpoint/2010/main" val="36481172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67D89-A835-1C12-E65D-EB6616DEA76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D460B48-F0A4-F4C8-5495-50114B0A6E1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27F3F37-2DE1-4DDD-C539-657F16A31CBD}"/>
              </a:ext>
            </a:extLst>
          </p:cNvPr>
          <p:cNvSpPr>
            <a:spLocks noGrp="1"/>
          </p:cNvSpPr>
          <p:nvPr>
            <p:ph type="dt" sz="half" idx="10"/>
          </p:nvPr>
        </p:nvSpPr>
        <p:spPr/>
        <p:txBody>
          <a:bodyPr/>
          <a:lstStyle/>
          <a:p>
            <a:fld id="{77BB0FA7-B754-4FFE-9A03-957813579CDD}" type="datetimeFigureOut">
              <a:rPr lang="en-IN" smtClean="0"/>
              <a:t>08-04-2025</a:t>
            </a:fld>
            <a:endParaRPr lang="en-IN"/>
          </a:p>
        </p:txBody>
      </p:sp>
      <p:sp>
        <p:nvSpPr>
          <p:cNvPr id="5" name="Footer Placeholder 4">
            <a:extLst>
              <a:ext uri="{FF2B5EF4-FFF2-40B4-BE49-F238E27FC236}">
                <a16:creationId xmlns:a16="http://schemas.microsoft.com/office/drawing/2014/main" id="{CF72DFE1-1F4E-88B0-0CC7-BE633A255C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17DFBF2-CC94-48F9-BF2B-8148FBC845B2}"/>
              </a:ext>
            </a:extLst>
          </p:cNvPr>
          <p:cNvSpPr>
            <a:spLocks noGrp="1"/>
          </p:cNvSpPr>
          <p:nvPr>
            <p:ph type="sldNum" sz="quarter" idx="12"/>
          </p:nvPr>
        </p:nvSpPr>
        <p:spPr/>
        <p:txBody>
          <a:bodyPr/>
          <a:lstStyle/>
          <a:p>
            <a:fld id="{04BC2520-530B-4A33-8D8F-8FC5B4C60428}" type="slidenum">
              <a:rPr lang="en-IN" smtClean="0"/>
              <a:t>‹#›</a:t>
            </a:fld>
            <a:endParaRPr lang="en-IN"/>
          </a:p>
        </p:txBody>
      </p:sp>
    </p:spTree>
    <p:extLst>
      <p:ext uri="{BB962C8B-B14F-4D97-AF65-F5344CB8AC3E}">
        <p14:creationId xmlns:p14="http://schemas.microsoft.com/office/powerpoint/2010/main" val="10493329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B417E7-7D89-7E30-BC47-D40296AF9CE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03E99A0-7CFC-2042-F346-33C5BDB7368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E7BF2E2-20B5-363E-4218-BDBCE15C9CB7}"/>
              </a:ext>
            </a:extLst>
          </p:cNvPr>
          <p:cNvSpPr>
            <a:spLocks noGrp="1"/>
          </p:cNvSpPr>
          <p:nvPr>
            <p:ph type="dt" sz="half" idx="10"/>
          </p:nvPr>
        </p:nvSpPr>
        <p:spPr/>
        <p:txBody>
          <a:bodyPr/>
          <a:lstStyle/>
          <a:p>
            <a:fld id="{77BB0FA7-B754-4FFE-9A03-957813579CDD}" type="datetimeFigureOut">
              <a:rPr lang="en-IN" smtClean="0"/>
              <a:t>08-04-2025</a:t>
            </a:fld>
            <a:endParaRPr lang="en-IN"/>
          </a:p>
        </p:txBody>
      </p:sp>
      <p:sp>
        <p:nvSpPr>
          <p:cNvPr id="5" name="Footer Placeholder 4">
            <a:extLst>
              <a:ext uri="{FF2B5EF4-FFF2-40B4-BE49-F238E27FC236}">
                <a16:creationId xmlns:a16="http://schemas.microsoft.com/office/drawing/2014/main" id="{7C52779F-1067-AA1F-4E78-DE7C77CFC63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5542959-814A-29E5-0A40-0FD09231896F}"/>
              </a:ext>
            </a:extLst>
          </p:cNvPr>
          <p:cNvSpPr>
            <a:spLocks noGrp="1"/>
          </p:cNvSpPr>
          <p:nvPr>
            <p:ph type="sldNum" sz="quarter" idx="12"/>
          </p:nvPr>
        </p:nvSpPr>
        <p:spPr/>
        <p:txBody>
          <a:bodyPr/>
          <a:lstStyle/>
          <a:p>
            <a:fld id="{04BC2520-530B-4A33-8D8F-8FC5B4C60428}" type="slidenum">
              <a:rPr lang="en-IN" smtClean="0"/>
              <a:t>‹#›</a:t>
            </a:fld>
            <a:endParaRPr lang="en-IN"/>
          </a:p>
        </p:txBody>
      </p:sp>
    </p:spTree>
    <p:extLst>
      <p:ext uri="{BB962C8B-B14F-4D97-AF65-F5344CB8AC3E}">
        <p14:creationId xmlns:p14="http://schemas.microsoft.com/office/powerpoint/2010/main" val="31711911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Divider Slide">
    <p:bg>
      <p:bgPr>
        <a:solidFill>
          <a:srgbClr val="C11529"/>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FAA2CAE-3A74-B159-E830-6AAC10A3B267}"/>
              </a:ext>
            </a:extLst>
          </p:cNvPr>
          <p:cNvSpPr>
            <a:spLocks noGrp="1"/>
          </p:cNvSpPr>
          <p:nvPr>
            <p:ph type="ctrTitle" hasCustomPrompt="1"/>
          </p:nvPr>
        </p:nvSpPr>
        <p:spPr>
          <a:xfrm>
            <a:off x="512782" y="512782"/>
            <a:ext cx="4861858" cy="1727835"/>
          </a:xfrm>
        </p:spPr>
        <p:txBody>
          <a:bodyPr anchor="t">
            <a:normAutofit/>
          </a:bodyPr>
          <a:lstStyle>
            <a:lvl1pPr algn="l">
              <a:defRPr sz="5000" b="1" i="0" baseline="0">
                <a:solidFill>
                  <a:schemeClr val="bg1"/>
                </a:solidFill>
                <a:latin typeface="Aptos" panose="020B0004020202020204" pitchFamily="34" charset="0"/>
              </a:defRPr>
            </a:lvl1pPr>
          </a:lstStyle>
          <a:p>
            <a:r>
              <a:rPr lang="en-GB"/>
              <a:t>Section Divider</a:t>
            </a:r>
            <a:br>
              <a:rPr lang="en-GB"/>
            </a:br>
            <a:r>
              <a:rPr lang="en-GB"/>
              <a:t>Slide Title</a:t>
            </a:r>
          </a:p>
        </p:txBody>
      </p:sp>
      <p:pic>
        <p:nvPicPr>
          <p:cNvPr id="15" name="Picture 14">
            <a:extLst>
              <a:ext uri="{FF2B5EF4-FFF2-40B4-BE49-F238E27FC236}">
                <a16:creationId xmlns:a16="http://schemas.microsoft.com/office/drawing/2014/main" id="{EDB1B7B0-2501-D224-02AE-C8682C78E83C}"/>
              </a:ext>
            </a:extLst>
          </p:cNvPr>
          <p:cNvPicPr>
            <a:picLocks noChangeAspect="1"/>
          </p:cNvPicPr>
          <p:nvPr userDrawn="1"/>
        </p:nvPicPr>
        <p:blipFill>
          <a:blip r:embed="rId2"/>
          <a:stretch>
            <a:fillRect/>
          </a:stretch>
        </p:blipFill>
        <p:spPr>
          <a:xfrm>
            <a:off x="0" y="3336400"/>
            <a:ext cx="8115300" cy="3060700"/>
          </a:xfrm>
          <a:prstGeom prst="rect">
            <a:avLst/>
          </a:prstGeom>
        </p:spPr>
      </p:pic>
      <p:sp>
        <p:nvSpPr>
          <p:cNvPr id="6" name="Rectangle 5">
            <a:extLst>
              <a:ext uri="{FF2B5EF4-FFF2-40B4-BE49-F238E27FC236}">
                <a16:creationId xmlns:a16="http://schemas.microsoft.com/office/drawing/2014/main" id="{23745DFA-AA4B-C78F-108C-3DDCF6B6BDB6}"/>
              </a:ext>
            </a:extLst>
          </p:cNvPr>
          <p:cNvSpPr/>
          <p:nvPr userDrawn="1"/>
        </p:nvSpPr>
        <p:spPr>
          <a:xfrm>
            <a:off x="512782" y="512782"/>
            <a:ext cx="11166436" cy="58324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ptos" panose="020B0004020202020204" pitchFamily="34" charset="0"/>
            </a:endParaRPr>
          </a:p>
        </p:txBody>
      </p:sp>
      <p:pic>
        <p:nvPicPr>
          <p:cNvPr id="7" name="Picture 6">
            <a:extLst>
              <a:ext uri="{FF2B5EF4-FFF2-40B4-BE49-F238E27FC236}">
                <a16:creationId xmlns:a16="http://schemas.microsoft.com/office/drawing/2014/main" id="{C6B7FA34-38FB-42B5-875C-5719A2686A8F}"/>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10455274" y="6068798"/>
            <a:ext cx="1058298" cy="360393"/>
          </a:xfrm>
          <a:prstGeom prst="rect">
            <a:avLst/>
          </a:prstGeom>
        </p:spPr>
      </p:pic>
      <p:pic>
        <p:nvPicPr>
          <p:cNvPr id="2" name="Picture 1" descr="Text&#10;&#10;Description automatically generated with medium confidence">
            <a:extLst>
              <a:ext uri="{FF2B5EF4-FFF2-40B4-BE49-F238E27FC236}">
                <a16:creationId xmlns:a16="http://schemas.microsoft.com/office/drawing/2014/main" id="{9822E6B1-B864-50C5-E86F-A3E0ED28B6F3}"/>
              </a:ext>
            </a:extLst>
          </p:cNvPr>
          <p:cNvPicPr>
            <a:picLocks noChangeAspect="1"/>
          </p:cNvPicPr>
          <p:nvPr userDrawn="1"/>
        </p:nvPicPr>
        <p:blipFill>
          <a:blip r:embed="rId4">
            <a:biLevel thresh="25000"/>
          </a:blip>
          <a:stretch>
            <a:fillRect/>
          </a:stretch>
        </p:blipFill>
        <p:spPr>
          <a:xfrm>
            <a:off x="5930125" y="5923613"/>
            <a:ext cx="4198066" cy="650763"/>
          </a:xfrm>
          <a:prstGeom prst="rect">
            <a:avLst/>
          </a:prstGeom>
        </p:spPr>
      </p:pic>
    </p:spTree>
    <p:extLst>
      <p:ext uri="{BB962C8B-B14F-4D97-AF65-F5344CB8AC3E}">
        <p14:creationId xmlns:p14="http://schemas.microsoft.com/office/powerpoint/2010/main" val="306047369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ext Slid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ABC7BB55-05B8-E318-D53B-E094C6EF4DF7}"/>
              </a:ext>
            </a:extLst>
          </p:cNvPr>
          <p:cNvPicPr>
            <a:picLocks noChangeAspect="1"/>
          </p:cNvPicPr>
          <p:nvPr/>
        </p:nvPicPr>
        <p:blipFill>
          <a:blip r:embed="rId2"/>
          <a:stretch>
            <a:fillRect/>
          </a:stretch>
        </p:blipFill>
        <p:spPr>
          <a:xfrm>
            <a:off x="0" y="723530"/>
            <a:ext cx="952500" cy="457200"/>
          </a:xfrm>
          <a:prstGeom prst="rect">
            <a:avLst/>
          </a:prstGeom>
        </p:spPr>
      </p:pic>
      <p:sp>
        <p:nvSpPr>
          <p:cNvPr id="15" name="Text Placeholder 15">
            <a:extLst>
              <a:ext uri="{FF2B5EF4-FFF2-40B4-BE49-F238E27FC236}">
                <a16:creationId xmlns:a16="http://schemas.microsoft.com/office/drawing/2014/main" id="{5B4A4859-69DE-7FBD-A74D-3143FAAEDA99}"/>
              </a:ext>
            </a:extLst>
          </p:cNvPr>
          <p:cNvSpPr>
            <a:spLocks noGrp="1"/>
          </p:cNvSpPr>
          <p:nvPr>
            <p:ph type="body" sz="quarter" idx="11" hasCustomPrompt="1"/>
          </p:nvPr>
        </p:nvSpPr>
        <p:spPr>
          <a:xfrm>
            <a:off x="1122625" y="512782"/>
            <a:ext cx="10556590" cy="633112"/>
          </a:xfrm>
        </p:spPr>
        <p:txBody>
          <a:bodyPr>
            <a:normAutofit/>
          </a:bodyPr>
          <a:lstStyle>
            <a:lvl1pPr marL="0" indent="0">
              <a:buFontTx/>
              <a:buNone/>
              <a:defRPr sz="3600" b="1" i="0" baseline="0">
                <a:solidFill>
                  <a:srgbClr val="4D4D4F"/>
                </a:solidFill>
                <a:latin typeface="Aptos" panose="020B0004020202020204" pitchFamily="34" charset="0"/>
              </a:defRPr>
            </a:lvl1pPr>
          </a:lstStyle>
          <a:p>
            <a:pPr lvl="0"/>
            <a:r>
              <a:rPr lang="en-GB"/>
              <a:t>Text slide</a:t>
            </a:r>
          </a:p>
        </p:txBody>
      </p:sp>
      <p:sp>
        <p:nvSpPr>
          <p:cNvPr id="16" name="Text Placeholder 17">
            <a:extLst>
              <a:ext uri="{FF2B5EF4-FFF2-40B4-BE49-F238E27FC236}">
                <a16:creationId xmlns:a16="http://schemas.microsoft.com/office/drawing/2014/main" id="{9FDF2896-628F-88AA-44E0-75E17B9A17C0}"/>
              </a:ext>
            </a:extLst>
          </p:cNvPr>
          <p:cNvSpPr>
            <a:spLocks noGrp="1"/>
          </p:cNvSpPr>
          <p:nvPr>
            <p:ph type="body" sz="quarter" idx="12" hasCustomPrompt="1"/>
          </p:nvPr>
        </p:nvSpPr>
        <p:spPr>
          <a:xfrm>
            <a:off x="1122625" y="1273175"/>
            <a:ext cx="10556590" cy="4976813"/>
          </a:xfrm>
        </p:spPr>
        <p:txBody>
          <a:bodyPr>
            <a:noAutofit/>
          </a:bodyPr>
          <a:lstStyle>
            <a:lvl1pPr marL="0" indent="0">
              <a:buFontTx/>
              <a:buNone/>
              <a:tabLst/>
              <a:defRPr sz="1400" baseline="0">
                <a:solidFill>
                  <a:srgbClr val="4D4D4F"/>
                </a:solidFill>
                <a:latin typeface="Aptos" panose="020B0004020202020204" pitchFamily="34" charset="0"/>
              </a:defRPr>
            </a:lvl1pPr>
          </a:lstStyle>
          <a:p>
            <a:pPr lvl="0"/>
            <a:r>
              <a:rPr lang="en-GB"/>
              <a:t>Lorem ipsum </a:t>
            </a:r>
            <a:r>
              <a:rPr lang="en-GB" err="1"/>
              <a:t>dolor</a:t>
            </a:r>
            <a:r>
              <a:rPr lang="en-GB"/>
              <a:t> sit </a:t>
            </a:r>
            <a:r>
              <a:rPr lang="en-GB" err="1"/>
              <a:t>amet</a:t>
            </a:r>
            <a:r>
              <a:rPr lang="en-GB"/>
              <a:t>, </a:t>
            </a:r>
            <a:r>
              <a:rPr lang="en-GB" err="1"/>
              <a:t>consectetuer</a:t>
            </a:r>
            <a:r>
              <a:rPr lang="en-GB"/>
              <a:t> </a:t>
            </a:r>
            <a:r>
              <a:rPr lang="en-GB" err="1"/>
              <a:t>adipiscing</a:t>
            </a:r>
            <a:r>
              <a:rPr lang="en-GB"/>
              <a:t> </a:t>
            </a:r>
            <a:r>
              <a:rPr lang="en-GB" err="1"/>
              <a:t>elit</a:t>
            </a:r>
            <a:r>
              <a:rPr lang="en-GB"/>
              <a:t>, </a:t>
            </a:r>
            <a:r>
              <a:rPr lang="en-GB" err="1"/>
              <a:t>sed</a:t>
            </a:r>
            <a:r>
              <a:rPr lang="en-GB"/>
              <a:t> </a:t>
            </a:r>
            <a:r>
              <a:rPr lang="en-GB" err="1"/>
              <a:t>diam</a:t>
            </a:r>
            <a:r>
              <a:rPr lang="en-GB"/>
              <a:t> </a:t>
            </a:r>
            <a:r>
              <a:rPr lang="en-GB" err="1"/>
              <a:t>nonummy</a:t>
            </a:r>
            <a:r>
              <a:rPr lang="en-GB"/>
              <a:t> </a:t>
            </a:r>
            <a:r>
              <a:rPr lang="en-GB" err="1"/>
              <a:t>nibh</a:t>
            </a:r>
            <a:r>
              <a:rPr lang="en-GB"/>
              <a:t> </a:t>
            </a:r>
            <a:r>
              <a:rPr lang="en-GB" err="1"/>
              <a:t>euismod</a:t>
            </a:r>
            <a:r>
              <a:rPr lang="en-GB"/>
              <a:t> </a:t>
            </a:r>
            <a:r>
              <a:rPr lang="en-GB" err="1"/>
              <a:t>tincidunt</a:t>
            </a:r>
            <a:r>
              <a:rPr lang="en-GB"/>
              <a:t> </a:t>
            </a:r>
            <a:r>
              <a:rPr lang="en-GB" err="1"/>
              <a:t>ut</a:t>
            </a:r>
            <a:r>
              <a:rPr lang="en-GB"/>
              <a:t> </a:t>
            </a:r>
            <a:r>
              <a:rPr lang="en-GB" err="1"/>
              <a:t>laoreet</a:t>
            </a:r>
            <a:r>
              <a:rPr lang="en-GB"/>
              <a:t> dolore magna </a:t>
            </a:r>
            <a:r>
              <a:rPr lang="en-GB" err="1"/>
              <a:t>aliquam</a:t>
            </a:r>
            <a:r>
              <a:rPr lang="en-GB"/>
              <a:t> </a:t>
            </a:r>
            <a:r>
              <a:rPr lang="en-GB" err="1"/>
              <a:t>erat</a:t>
            </a:r>
            <a:r>
              <a:rPr lang="en-GB"/>
              <a:t> </a:t>
            </a:r>
            <a:r>
              <a:rPr lang="en-GB" err="1"/>
              <a:t>volutpat</a:t>
            </a:r>
            <a:r>
              <a:rPr lang="en-GB"/>
              <a:t>. Ut </a:t>
            </a:r>
            <a:r>
              <a:rPr lang="en-GB" err="1"/>
              <a:t>wisi</a:t>
            </a:r>
            <a:r>
              <a:rPr lang="en-GB"/>
              <a:t> </a:t>
            </a:r>
            <a:r>
              <a:rPr lang="en-GB" err="1"/>
              <a:t>enim</a:t>
            </a:r>
            <a:r>
              <a:rPr lang="en-GB"/>
              <a:t> ad minim </a:t>
            </a:r>
            <a:r>
              <a:rPr lang="en-GB" err="1"/>
              <a:t>veniam</a:t>
            </a:r>
            <a:r>
              <a:rPr lang="en-GB"/>
              <a:t>, </a:t>
            </a:r>
            <a:r>
              <a:rPr lang="en-GB" err="1"/>
              <a:t>quis</a:t>
            </a:r>
            <a:r>
              <a:rPr lang="en-GB"/>
              <a:t> </a:t>
            </a:r>
            <a:r>
              <a:rPr lang="en-GB" err="1"/>
              <a:t>nostrud</a:t>
            </a:r>
            <a:r>
              <a:rPr lang="en-GB"/>
              <a:t> </a:t>
            </a:r>
            <a:r>
              <a:rPr lang="en-GB" err="1"/>
              <a:t>exerci</a:t>
            </a:r>
            <a:r>
              <a:rPr lang="en-GB"/>
              <a:t> </a:t>
            </a:r>
            <a:r>
              <a:rPr lang="en-GB" err="1"/>
              <a:t>tation</a:t>
            </a:r>
            <a:r>
              <a:rPr lang="en-GB"/>
              <a:t> </a:t>
            </a:r>
            <a:r>
              <a:rPr lang="en-GB" err="1"/>
              <a:t>ullamcorper</a:t>
            </a:r>
            <a:r>
              <a:rPr lang="en-GB"/>
              <a:t> </a:t>
            </a:r>
            <a:r>
              <a:rPr lang="en-GB" err="1"/>
              <a:t>suscipit</a:t>
            </a:r>
            <a:r>
              <a:rPr lang="en-GB"/>
              <a:t> </a:t>
            </a:r>
            <a:r>
              <a:rPr lang="en-GB" err="1"/>
              <a:t>lobortis</a:t>
            </a:r>
            <a:r>
              <a:rPr lang="en-GB"/>
              <a:t> </a:t>
            </a:r>
            <a:r>
              <a:rPr lang="en-GB" err="1"/>
              <a:t>nisl</a:t>
            </a:r>
            <a:r>
              <a:rPr lang="en-GB"/>
              <a:t>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autem </a:t>
            </a:r>
            <a:r>
              <a:rPr lang="en-GB" err="1"/>
              <a:t>vel</a:t>
            </a:r>
            <a:r>
              <a:rPr lang="en-GB"/>
              <a:t> </a:t>
            </a:r>
            <a:r>
              <a:rPr lang="en-GB" err="1"/>
              <a:t>eum</a:t>
            </a:r>
            <a:r>
              <a:rPr lang="en-GB"/>
              <a:t> </a:t>
            </a:r>
            <a:r>
              <a:rPr lang="en-GB" err="1"/>
              <a:t>iriure</a:t>
            </a:r>
            <a:r>
              <a:rPr lang="en-GB"/>
              <a:t> </a:t>
            </a:r>
            <a:r>
              <a:rPr lang="en-GB" err="1"/>
              <a:t>dolor</a:t>
            </a:r>
            <a:r>
              <a:rPr lang="en-GB"/>
              <a:t> in </a:t>
            </a:r>
            <a:r>
              <a:rPr lang="en-GB" err="1"/>
              <a:t>hendrerit</a:t>
            </a:r>
            <a:r>
              <a:rPr lang="en-GB"/>
              <a:t> in </a:t>
            </a:r>
            <a:r>
              <a:rPr lang="en-GB" err="1"/>
              <a:t>vulputate</a:t>
            </a:r>
            <a:r>
              <a:rPr lang="en-GB"/>
              <a:t> </a:t>
            </a:r>
            <a:r>
              <a:rPr lang="en-GB" err="1"/>
              <a:t>velit</a:t>
            </a:r>
            <a:r>
              <a:rPr lang="en-GB"/>
              <a:t> </a:t>
            </a:r>
            <a:r>
              <a:rPr lang="en-GB" err="1"/>
              <a:t>esse</a:t>
            </a:r>
            <a:r>
              <a:rPr lang="en-GB"/>
              <a:t> </a:t>
            </a:r>
            <a:r>
              <a:rPr lang="en-GB" err="1"/>
              <a:t>molestie</a:t>
            </a:r>
            <a:r>
              <a:rPr lang="en-GB"/>
              <a:t> </a:t>
            </a:r>
            <a:r>
              <a:rPr lang="en-GB" err="1"/>
              <a:t>consequat</a:t>
            </a:r>
            <a:r>
              <a:rPr lang="en-GB"/>
              <a:t>, </a:t>
            </a:r>
            <a:r>
              <a:rPr lang="en-GB" err="1"/>
              <a:t>vel</a:t>
            </a:r>
            <a:r>
              <a:rPr lang="en-GB"/>
              <a:t> illum dolore </a:t>
            </a:r>
            <a:r>
              <a:rPr lang="en-GB" err="1"/>
              <a:t>eu</a:t>
            </a:r>
            <a:r>
              <a:rPr lang="en-GB"/>
              <a:t> </a:t>
            </a:r>
            <a:r>
              <a:rPr lang="en-GB" err="1"/>
              <a:t>feugiat</a:t>
            </a:r>
            <a:r>
              <a:rPr lang="en-GB"/>
              <a:t> </a:t>
            </a:r>
            <a:r>
              <a:rPr lang="en-GB" err="1"/>
              <a:t>nulla</a:t>
            </a:r>
            <a:r>
              <a:rPr lang="en-GB"/>
              <a:t> </a:t>
            </a:r>
            <a:r>
              <a:rPr lang="en-GB" err="1"/>
              <a:t>facilisis</a:t>
            </a:r>
            <a:r>
              <a:rPr lang="en-GB"/>
              <a:t> at </a:t>
            </a:r>
            <a:r>
              <a:rPr lang="en-GB" err="1"/>
              <a:t>vero</a:t>
            </a:r>
            <a:r>
              <a:rPr lang="en-GB"/>
              <a:t> eros et </a:t>
            </a:r>
            <a:r>
              <a:rPr lang="en-GB" err="1"/>
              <a:t>accumsan</a:t>
            </a:r>
            <a:r>
              <a:rPr lang="en-GB"/>
              <a:t> et </a:t>
            </a:r>
            <a:r>
              <a:rPr lang="en-GB" err="1"/>
              <a:t>iusto</a:t>
            </a:r>
            <a:r>
              <a:rPr lang="en-GB"/>
              <a:t> </a:t>
            </a:r>
            <a:r>
              <a:rPr lang="en-GB" err="1"/>
              <a:t>odio</a:t>
            </a:r>
            <a:r>
              <a:rPr lang="en-GB"/>
              <a:t> </a:t>
            </a:r>
            <a:r>
              <a:rPr lang="en-GB" err="1"/>
              <a:t>dignissim</a:t>
            </a:r>
            <a:r>
              <a:rPr lang="en-GB"/>
              <a:t> qui </a:t>
            </a:r>
            <a:r>
              <a:rPr lang="en-GB" err="1"/>
              <a:t>blandit</a:t>
            </a:r>
            <a:r>
              <a:rPr lang="en-GB"/>
              <a:t> </a:t>
            </a:r>
            <a:r>
              <a:rPr lang="en-GB" err="1"/>
              <a:t>praesent</a:t>
            </a:r>
            <a:r>
              <a:rPr lang="en-GB"/>
              <a:t> </a:t>
            </a:r>
            <a:r>
              <a:rPr lang="en-GB" err="1"/>
              <a:t>luptatum</a:t>
            </a:r>
            <a:r>
              <a:rPr lang="en-GB"/>
              <a:t> </a:t>
            </a:r>
            <a:r>
              <a:rPr lang="en-GB" err="1"/>
              <a:t>zzril</a:t>
            </a:r>
            <a:r>
              <a:rPr lang="en-GB"/>
              <a:t> </a:t>
            </a:r>
            <a:r>
              <a:rPr lang="en-GB" err="1"/>
              <a:t>delenit</a:t>
            </a:r>
            <a:r>
              <a:rPr lang="en-GB"/>
              <a:t> </a:t>
            </a:r>
            <a:r>
              <a:rPr lang="en-GB" err="1"/>
              <a:t>augue</a:t>
            </a:r>
            <a:r>
              <a:rPr lang="en-GB"/>
              <a:t> </a:t>
            </a:r>
            <a:r>
              <a:rPr lang="en-GB" err="1"/>
              <a:t>duis</a:t>
            </a:r>
            <a:r>
              <a:rPr lang="en-GB"/>
              <a:t> dolore </a:t>
            </a:r>
            <a:r>
              <a:rPr lang="en-GB" err="1"/>
              <a:t>te</a:t>
            </a:r>
            <a:r>
              <a:rPr lang="en-GB"/>
              <a:t> </a:t>
            </a:r>
            <a:r>
              <a:rPr lang="en-GB" err="1"/>
              <a:t>feugait</a:t>
            </a:r>
            <a:r>
              <a:rPr lang="en-GB"/>
              <a:t> </a:t>
            </a:r>
            <a:r>
              <a:rPr lang="en-GB" err="1"/>
              <a:t>nulla</a:t>
            </a:r>
            <a:r>
              <a:rPr lang="en-GB"/>
              <a:t> </a:t>
            </a:r>
            <a:r>
              <a:rPr lang="en-GB" err="1"/>
              <a:t>facilisi</a:t>
            </a:r>
            <a:r>
              <a:rPr lang="en-GB"/>
              <a:t>.</a:t>
            </a:r>
          </a:p>
          <a:p>
            <a:pPr lvl="0"/>
            <a:endParaRPr lang="en-GB"/>
          </a:p>
          <a:p>
            <a:pPr lvl="0"/>
            <a:r>
              <a:rPr lang="en-GB"/>
              <a:t>Lorem ipsum </a:t>
            </a:r>
            <a:r>
              <a:rPr lang="en-GB" err="1"/>
              <a:t>dolor</a:t>
            </a:r>
            <a:r>
              <a:rPr lang="en-GB"/>
              <a:t> sit </a:t>
            </a:r>
            <a:r>
              <a:rPr lang="en-GB" err="1"/>
              <a:t>amet</a:t>
            </a:r>
            <a:r>
              <a:rPr lang="en-GB"/>
              <a:t>, cons </a:t>
            </a:r>
            <a:r>
              <a:rPr lang="en-GB" err="1"/>
              <a:t>ectetuer</a:t>
            </a:r>
            <a:r>
              <a:rPr lang="en-GB"/>
              <a:t> </a:t>
            </a:r>
            <a:r>
              <a:rPr lang="en-GB" err="1"/>
              <a:t>adipiscing</a:t>
            </a:r>
            <a:r>
              <a:rPr lang="en-GB"/>
              <a:t> </a:t>
            </a:r>
            <a:r>
              <a:rPr lang="en-GB" err="1"/>
              <a:t>elit</a:t>
            </a:r>
            <a:r>
              <a:rPr lang="en-GB"/>
              <a:t>, </a:t>
            </a:r>
            <a:r>
              <a:rPr lang="en-GB" err="1"/>
              <a:t>sed</a:t>
            </a:r>
            <a:r>
              <a:rPr lang="en-GB"/>
              <a:t> </a:t>
            </a:r>
            <a:r>
              <a:rPr lang="en-GB" err="1"/>
              <a:t>diam</a:t>
            </a:r>
            <a:r>
              <a:rPr lang="en-GB"/>
              <a:t> </a:t>
            </a:r>
            <a:r>
              <a:rPr lang="en-GB" err="1"/>
              <a:t>nonummy</a:t>
            </a:r>
            <a:r>
              <a:rPr lang="en-GB"/>
              <a:t> </a:t>
            </a:r>
            <a:r>
              <a:rPr lang="en-GB" err="1"/>
              <a:t>nibh</a:t>
            </a:r>
            <a:r>
              <a:rPr lang="en-GB"/>
              <a:t> </a:t>
            </a:r>
            <a:r>
              <a:rPr lang="en-GB" err="1"/>
              <a:t>euismod</a:t>
            </a:r>
            <a:r>
              <a:rPr lang="en-GB"/>
              <a:t> </a:t>
            </a:r>
            <a:r>
              <a:rPr lang="en-GB" err="1"/>
              <a:t>tincidunt</a:t>
            </a:r>
            <a:r>
              <a:rPr lang="en-GB"/>
              <a:t> </a:t>
            </a:r>
            <a:r>
              <a:rPr lang="en-GB" err="1"/>
              <a:t>ut</a:t>
            </a:r>
            <a:r>
              <a:rPr lang="en-GB"/>
              <a:t> </a:t>
            </a:r>
            <a:r>
              <a:rPr lang="en-GB" err="1"/>
              <a:t>laoreet</a:t>
            </a:r>
            <a:r>
              <a:rPr lang="en-GB"/>
              <a:t> dolore magna </a:t>
            </a:r>
            <a:r>
              <a:rPr lang="en-GB" err="1"/>
              <a:t>aliquam</a:t>
            </a:r>
            <a:r>
              <a:rPr lang="en-GB"/>
              <a:t> </a:t>
            </a:r>
            <a:r>
              <a:rPr lang="en-GB" err="1"/>
              <a:t>erat</a:t>
            </a:r>
            <a:r>
              <a:rPr lang="en-GB"/>
              <a:t> </a:t>
            </a:r>
            <a:r>
              <a:rPr lang="en-GB" err="1"/>
              <a:t>volutpat</a:t>
            </a:r>
            <a:r>
              <a:rPr lang="en-GB"/>
              <a:t>. Ut </a:t>
            </a:r>
            <a:r>
              <a:rPr lang="en-GB" err="1"/>
              <a:t>wisi</a:t>
            </a:r>
            <a:r>
              <a:rPr lang="en-GB"/>
              <a:t> </a:t>
            </a:r>
            <a:r>
              <a:rPr lang="en-GB" err="1"/>
              <a:t>enim</a:t>
            </a:r>
            <a:r>
              <a:rPr lang="en-GB"/>
              <a:t> ad minim </a:t>
            </a:r>
            <a:r>
              <a:rPr lang="en-GB" err="1"/>
              <a:t>veniam</a:t>
            </a:r>
            <a:r>
              <a:rPr lang="en-GB"/>
              <a:t>, </a:t>
            </a:r>
            <a:r>
              <a:rPr lang="en-GB" err="1"/>
              <a:t>quis</a:t>
            </a:r>
            <a:r>
              <a:rPr lang="en-GB"/>
              <a:t> </a:t>
            </a:r>
            <a:r>
              <a:rPr lang="en-GB" err="1"/>
              <a:t>nostrud</a:t>
            </a:r>
            <a:r>
              <a:rPr lang="en-GB"/>
              <a:t> </a:t>
            </a:r>
            <a:r>
              <a:rPr lang="en-GB" err="1"/>
              <a:t>exerci</a:t>
            </a:r>
            <a:r>
              <a:rPr lang="en-GB"/>
              <a:t> </a:t>
            </a:r>
            <a:r>
              <a:rPr lang="en-GB" err="1"/>
              <a:t>tation</a:t>
            </a:r>
            <a:r>
              <a:rPr lang="en-GB"/>
              <a:t> </a:t>
            </a:r>
            <a:r>
              <a:rPr lang="en-GB" err="1"/>
              <a:t>ullamcorper</a:t>
            </a:r>
            <a:r>
              <a:rPr lang="en-GB"/>
              <a:t> </a:t>
            </a:r>
            <a:r>
              <a:rPr lang="en-GB" err="1"/>
              <a:t>suscipit</a:t>
            </a:r>
            <a:r>
              <a:rPr lang="en-GB"/>
              <a:t> </a:t>
            </a:r>
            <a:r>
              <a:rPr lang="en-GB" err="1"/>
              <a:t>lobortis</a:t>
            </a:r>
            <a:r>
              <a:rPr lang="en-GB"/>
              <a:t> </a:t>
            </a:r>
            <a:r>
              <a:rPr lang="en-GB" err="1"/>
              <a:t>nisl</a:t>
            </a:r>
            <a:r>
              <a:rPr lang="en-GB"/>
              <a:t>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a:t>
            </a:r>
          </a:p>
          <a:p>
            <a:pPr lvl="0"/>
            <a:r>
              <a:rPr lang="en-GB"/>
              <a:t>Lorem ipsum </a:t>
            </a:r>
            <a:r>
              <a:rPr lang="en-GB" err="1"/>
              <a:t>dolor</a:t>
            </a:r>
            <a:r>
              <a:rPr lang="en-GB"/>
              <a:t> sit </a:t>
            </a:r>
            <a:r>
              <a:rPr lang="en-GB" err="1"/>
              <a:t>amet</a:t>
            </a:r>
            <a:r>
              <a:rPr lang="en-GB"/>
              <a:t>, </a:t>
            </a:r>
            <a:r>
              <a:rPr lang="en-GB" err="1"/>
              <a:t>consectetuer</a:t>
            </a:r>
            <a:r>
              <a:rPr lang="en-GB"/>
              <a:t> </a:t>
            </a:r>
            <a:r>
              <a:rPr lang="en-GB" err="1"/>
              <a:t>adipiscing</a:t>
            </a:r>
            <a:r>
              <a:rPr lang="en-GB"/>
              <a:t> </a:t>
            </a:r>
            <a:r>
              <a:rPr lang="en-GB" err="1"/>
              <a:t>elit</a:t>
            </a:r>
            <a:r>
              <a:rPr lang="en-GB"/>
              <a:t>, </a:t>
            </a:r>
            <a:r>
              <a:rPr lang="en-GB" err="1"/>
              <a:t>sed</a:t>
            </a:r>
            <a:r>
              <a:rPr lang="en-GB"/>
              <a:t> </a:t>
            </a:r>
            <a:r>
              <a:rPr lang="en-GB" err="1"/>
              <a:t>diam</a:t>
            </a:r>
            <a:r>
              <a:rPr lang="en-GB"/>
              <a:t> </a:t>
            </a:r>
            <a:r>
              <a:rPr lang="en-GB" err="1"/>
              <a:t>nonummy</a:t>
            </a:r>
            <a:r>
              <a:rPr lang="en-GB"/>
              <a:t> </a:t>
            </a:r>
            <a:r>
              <a:rPr lang="en-GB" err="1"/>
              <a:t>nibh</a:t>
            </a:r>
            <a:r>
              <a:rPr lang="en-GB"/>
              <a:t> </a:t>
            </a:r>
            <a:r>
              <a:rPr lang="en-GB" err="1"/>
              <a:t>euismod</a:t>
            </a:r>
            <a:r>
              <a:rPr lang="en-GB"/>
              <a:t> </a:t>
            </a:r>
            <a:r>
              <a:rPr lang="en-GB" err="1"/>
              <a:t>tincidunt</a:t>
            </a:r>
            <a:r>
              <a:rPr lang="en-GB"/>
              <a:t> </a:t>
            </a:r>
            <a:r>
              <a:rPr lang="en-GB" err="1"/>
              <a:t>ut</a:t>
            </a:r>
            <a:r>
              <a:rPr lang="en-GB"/>
              <a:t> </a:t>
            </a:r>
            <a:r>
              <a:rPr lang="en-GB" err="1"/>
              <a:t>laoreet</a:t>
            </a:r>
            <a:r>
              <a:rPr lang="en-GB"/>
              <a:t> dolore magna </a:t>
            </a:r>
            <a:r>
              <a:rPr lang="en-GB" err="1"/>
              <a:t>aliquam</a:t>
            </a:r>
            <a:r>
              <a:rPr lang="en-GB"/>
              <a:t> </a:t>
            </a:r>
            <a:r>
              <a:rPr lang="en-GB" err="1"/>
              <a:t>erat</a:t>
            </a:r>
            <a:r>
              <a:rPr lang="en-GB"/>
              <a:t> </a:t>
            </a:r>
            <a:r>
              <a:rPr lang="en-GB" err="1"/>
              <a:t>volutpat</a:t>
            </a:r>
            <a:r>
              <a:rPr lang="en-GB"/>
              <a:t>. </a:t>
            </a:r>
          </a:p>
          <a:p>
            <a:pPr lvl="0"/>
            <a:endParaRPr lang="en-GB"/>
          </a:p>
          <a:p>
            <a:pPr lvl="0"/>
            <a:r>
              <a:rPr lang="en-GB"/>
              <a:t>Ut </a:t>
            </a:r>
            <a:r>
              <a:rPr lang="en-GB" err="1"/>
              <a:t>wisi</a:t>
            </a:r>
            <a:r>
              <a:rPr lang="en-GB"/>
              <a:t> </a:t>
            </a:r>
            <a:r>
              <a:rPr lang="en-GB" err="1"/>
              <a:t>enim</a:t>
            </a:r>
            <a:r>
              <a:rPr lang="en-GB"/>
              <a:t> ad minim </a:t>
            </a:r>
            <a:r>
              <a:rPr lang="en-GB" err="1"/>
              <a:t>veniam</a:t>
            </a:r>
            <a:r>
              <a:rPr lang="en-GB"/>
              <a:t>, </a:t>
            </a:r>
            <a:r>
              <a:rPr lang="en-GB" err="1"/>
              <a:t>quis</a:t>
            </a:r>
            <a:r>
              <a:rPr lang="en-GB"/>
              <a:t> </a:t>
            </a:r>
            <a:r>
              <a:rPr lang="en-GB" err="1"/>
              <a:t>nostrud</a:t>
            </a:r>
            <a:r>
              <a:rPr lang="en-GB"/>
              <a:t> </a:t>
            </a:r>
            <a:r>
              <a:rPr lang="en-GB" err="1"/>
              <a:t>exerci</a:t>
            </a:r>
            <a:r>
              <a:rPr lang="en-GB"/>
              <a:t> </a:t>
            </a:r>
            <a:r>
              <a:rPr lang="en-GB" err="1"/>
              <a:t>tation</a:t>
            </a:r>
            <a:r>
              <a:rPr lang="en-GB"/>
              <a:t> </a:t>
            </a:r>
            <a:r>
              <a:rPr lang="en-GB" err="1"/>
              <a:t>ullamcorper</a:t>
            </a:r>
            <a:r>
              <a:rPr lang="en-GB"/>
              <a:t> </a:t>
            </a:r>
            <a:r>
              <a:rPr lang="en-GB" err="1"/>
              <a:t>suscipit</a:t>
            </a:r>
            <a:r>
              <a:rPr lang="en-GB"/>
              <a:t> </a:t>
            </a:r>
            <a:r>
              <a:rPr lang="en-GB" err="1"/>
              <a:t>lobortis</a:t>
            </a:r>
            <a:r>
              <a:rPr lang="en-GB"/>
              <a:t> </a:t>
            </a:r>
            <a:r>
              <a:rPr lang="en-GB" err="1"/>
              <a:t>nisl</a:t>
            </a:r>
            <a:r>
              <a:rPr lang="en-GB"/>
              <a:t> </a:t>
            </a:r>
            <a:r>
              <a:rPr lang="en-GB" err="1"/>
              <a:t>ut</a:t>
            </a:r>
            <a:r>
              <a:rPr lang="en-GB"/>
              <a:t> </a:t>
            </a:r>
            <a:r>
              <a:rPr lang="en-GB" err="1"/>
              <a:t>aliquip</a:t>
            </a:r>
            <a:r>
              <a:rPr lang="en-GB"/>
              <a:t> ex </a:t>
            </a:r>
            <a:r>
              <a:rPr lang="en-GB" err="1"/>
              <a:t>ea</a:t>
            </a:r>
            <a:r>
              <a:rPr lang="en-GB"/>
              <a:t> </a:t>
            </a:r>
            <a:r>
              <a:rPr lang="en-GB" err="1"/>
              <a:t>commodo</a:t>
            </a:r>
            <a:r>
              <a:rPr lang="en-GB"/>
              <a:t> </a:t>
            </a:r>
            <a:r>
              <a:rPr lang="en-GB" err="1"/>
              <a:t>consequat</a:t>
            </a:r>
            <a:r>
              <a:rPr lang="en-GB"/>
              <a:t>. Duis autem </a:t>
            </a:r>
            <a:r>
              <a:rPr lang="en-GB" err="1"/>
              <a:t>vel</a:t>
            </a:r>
            <a:r>
              <a:rPr lang="en-GB"/>
              <a:t> </a:t>
            </a:r>
            <a:r>
              <a:rPr lang="en-GB" err="1"/>
              <a:t>eum</a:t>
            </a:r>
            <a:r>
              <a:rPr lang="en-GB"/>
              <a:t> </a:t>
            </a:r>
            <a:r>
              <a:rPr lang="en-GB" err="1"/>
              <a:t>iriure</a:t>
            </a:r>
            <a:r>
              <a:rPr lang="en-GB"/>
              <a:t> </a:t>
            </a:r>
            <a:r>
              <a:rPr lang="en-GB" err="1"/>
              <a:t>dolor</a:t>
            </a:r>
            <a:r>
              <a:rPr lang="en-GB"/>
              <a:t> in </a:t>
            </a:r>
            <a:r>
              <a:rPr lang="en-GB" err="1"/>
              <a:t>hendrerit</a:t>
            </a:r>
            <a:r>
              <a:rPr lang="en-GB"/>
              <a:t> in </a:t>
            </a:r>
            <a:r>
              <a:rPr lang="en-GB" err="1"/>
              <a:t>vulputate</a:t>
            </a:r>
            <a:r>
              <a:rPr lang="en-GB"/>
              <a:t> </a:t>
            </a:r>
            <a:r>
              <a:rPr lang="en-GB" err="1"/>
              <a:t>velit</a:t>
            </a:r>
            <a:r>
              <a:rPr lang="en-GB"/>
              <a:t> </a:t>
            </a:r>
            <a:r>
              <a:rPr lang="en-GB" err="1"/>
              <a:t>esse</a:t>
            </a:r>
            <a:r>
              <a:rPr lang="en-GB"/>
              <a:t> </a:t>
            </a:r>
            <a:r>
              <a:rPr lang="en-GB" err="1"/>
              <a:t>molestie</a:t>
            </a:r>
            <a:r>
              <a:rPr lang="en-GB"/>
              <a:t> </a:t>
            </a:r>
            <a:r>
              <a:rPr lang="en-GB" err="1"/>
              <a:t>consequat</a:t>
            </a:r>
            <a:r>
              <a:rPr lang="en-GB"/>
              <a:t>, </a:t>
            </a:r>
            <a:r>
              <a:rPr lang="en-GB" err="1"/>
              <a:t>vel</a:t>
            </a:r>
            <a:r>
              <a:rPr lang="en-GB"/>
              <a:t> illum dolore </a:t>
            </a:r>
            <a:r>
              <a:rPr lang="en-GB" err="1"/>
              <a:t>eu</a:t>
            </a:r>
            <a:r>
              <a:rPr lang="en-GB"/>
              <a:t> </a:t>
            </a:r>
            <a:r>
              <a:rPr lang="en-GB" err="1"/>
              <a:t>feugiat</a:t>
            </a:r>
            <a:r>
              <a:rPr lang="en-GB"/>
              <a:t> </a:t>
            </a:r>
            <a:r>
              <a:rPr lang="en-GB" err="1"/>
              <a:t>nulla</a:t>
            </a:r>
            <a:r>
              <a:rPr lang="en-GB"/>
              <a:t> </a:t>
            </a:r>
            <a:r>
              <a:rPr lang="en-GB" err="1"/>
              <a:t>facilisis</a:t>
            </a:r>
            <a:r>
              <a:rPr lang="en-GB"/>
              <a:t> at </a:t>
            </a:r>
            <a:r>
              <a:rPr lang="en-GB" err="1"/>
              <a:t>vero</a:t>
            </a:r>
            <a:r>
              <a:rPr lang="en-GB"/>
              <a:t> eros et </a:t>
            </a:r>
            <a:r>
              <a:rPr lang="en-GB" err="1"/>
              <a:t>accumsan</a:t>
            </a:r>
            <a:r>
              <a:rPr lang="en-GB"/>
              <a:t> et </a:t>
            </a:r>
            <a:r>
              <a:rPr lang="en-GB" err="1"/>
              <a:t>iusto</a:t>
            </a:r>
            <a:r>
              <a:rPr lang="en-GB"/>
              <a:t> </a:t>
            </a:r>
            <a:r>
              <a:rPr lang="en-GB" err="1"/>
              <a:t>odio</a:t>
            </a:r>
            <a:r>
              <a:rPr lang="en-GB"/>
              <a:t> </a:t>
            </a:r>
            <a:r>
              <a:rPr lang="en-GB" err="1"/>
              <a:t>dignissim</a:t>
            </a:r>
            <a:r>
              <a:rPr lang="en-GB"/>
              <a:t> qui </a:t>
            </a:r>
            <a:r>
              <a:rPr lang="en-GB" err="1"/>
              <a:t>blandit</a:t>
            </a:r>
            <a:r>
              <a:rPr lang="en-GB"/>
              <a:t> </a:t>
            </a:r>
            <a:r>
              <a:rPr lang="en-GB" err="1"/>
              <a:t>praesent</a:t>
            </a:r>
            <a:r>
              <a:rPr lang="en-GB"/>
              <a:t> </a:t>
            </a:r>
            <a:r>
              <a:rPr lang="en-GB" err="1"/>
              <a:t>luptatum</a:t>
            </a:r>
            <a:r>
              <a:rPr lang="en-GB"/>
              <a:t> </a:t>
            </a:r>
            <a:r>
              <a:rPr lang="en-GB" err="1"/>
              <a:t>zzril</a:t>
            </a:r>
            <a:r>
              <a:rPr lang="en-GB"/>
              <a:t> </a:t>
            </a:r>
            <a:r>
              <a:rPr lang="en-GB" err="1"/>
              <a:t>delenit</a:t>
            </a:r>
            <a:r>
              <a:rPr lang="en-GB"/>
              <a:t> </a:t>
            </a:r>
            <a:r>
              <a:rPr lang="en-GB" err="1"/>
              <a:t>augue</a:t>
            </a:r>
            <a:r>
              <a:rPr lang="en-GB"/>
              <a:t> </a:t>
            </a:r>
            <a:r>
              <a:rPr lang="en-GB" err="1"/>
              <a:t>duis</a:t>
            </a:r>
            <a:r>
              <a:rPr lang="en-GB"/>
              <a:t> dolore </a:t>
            </a:r>
            <a:r>
              <a:rPr lang="en-GB" err="1"/>
              <a:t>te</a:t>
            </a:r>
            <a:r>
              <a:rPr lang="en-GB"/>
              <a:t> </a:t>
            </a:r>
            <a:r>
              <a:rPr lang="en-GB" err="1"/>
              <a:t>feugait</a:t>
            </a:r>
            <a:r>
              <a:rPr lang="en-GB"/>
              <a:t> </a:t>
            </a:r>
            <a:r>
              <a:rPr lang="en-GB" err="1"/>
              <a:t>nulla</a:t>
            </a:r>
            <a:r>
              <a:rPr lang="en-GB"/>
              <a:t> </a:t>
            </a:r>
            <a:r>
              <a:rPr lang="en-GB" err="1"/>
              <a:t>facilisi</a:t>
            </a:r>
            <a:endParaRPr lang="en-GB"/>
          </a:p>
        </p:txBody>
      </p:sp>
      <p:sp>
        <p:nvSpPr>
          <p:cNvPr id="6" name="Rectangle 5">
            <a:extLst>
              <a:ext uri="{FF2B5EF4-FFF2-40B4-BE49-F238E27FC236}">
                <a16:creationId xmlns:a16="http://schemas.microsoft.com/office/drawing/2014/main" id="{2C766331-2DED-2D9E-0CE3-7B6246ABEB88}"/>
              </a:ext>
            </a:extLst>
          </p:cNvPr>
          <p:cNvSpPr/>
          <p:nvPr/>
        </p:nvSpPr>
        <p:spPr>
          <a:xfrm>
            <a:off x="512782" y="512782"/>
            <a:ext cx="11166436" cy="58324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ptos" panose="020B0004020202020204" pitchFamily="34" charset="0"/>
            </a:endParaRPr>
          </a:p>
        </p:txBody>
      </p:sp>
      <p:pic>
        <p:nvPicPr>
          <p:cNvPr id="3" name="Picture 2">
            <a:extLst>
              <a:ext uri="{FF2B5EF4-FFF2-40B4-BE49-F238E27FC236}">
                <a16:creationId xmlns:a16="http://schemas.microsoft.com/office/drawing/2014/main" id="{8A5DAD1E-EBE9-E316-3D6C-7CB29B9C06D6}"/>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a:xfrm>
            <a:off x="10906475" y="119509"/>
            <a:ext cx="1125532" cy="394093"/>
          </a:xfrm>
          <a:prstGeom prst="rect">
            <a:avLst/>
          </a:prstGeom>
        </p:spPr>
      </p:pic>
    </p:spTree>
    <p:extLst>
      <p:ext uri="{BB962C8B-B14F-4D97-AF65-F5344CB8AC3E}">
        <p14:creationId xmlns:p14="http://schemas.microsoft.com/office/powerpoint/2010/main" val="36773216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E2937-8D4F-ED3D-ABCB-F029004E0BE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134C198-8077-2DF9-5C86-8458F6A3D2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9AEBB02-66C0-496A-04E2-8878689B2736}"/>
              </a:ext>
            </a:extLst>
          </p:cNvPr>
          <p:cNvSpPr>
            <a:spLocks noGrp="1"/>
          </p:cNvSpPr>
          <p:nvPr>
            <p:ph type="dt" sz="half" idx="10"/>
          </p:nvPr>
        </p:nvSpPr>
        <p:spPr/>
        <p:txBody>
          <a:bodyPr/>
          <a:lstStyle/>
          <a:p>
            <a:fld id="{77BB0FA7-B754-4FFE-9A03-957813579CDD}" type="datetimeFigureOut">
              <a:rPr lang="en-IN" smtClean="0"/>
              <a:t>08-04-2025</a:t>
            </a:fld>
            <a:endParaRPr lang="en-IN"/>
          </a:p>
        </p:txBody>
      </p:sp>
      <p:sp>
        <p:nvSpPr>
          <p:cNvPr id="5" name="Footer Placeholder 4">
            <a:extLst>
              <a:ext uri="{FF2B5EF4-FFF2-40B4-BE49-F238E27FC236}">
                <a16:creationId xmlns:a16="http://schemas.microsoft.com/office/drawing/2014/main" id="{4AAF4BA1-4FD9-9E43-33F6-591493E355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04E795-ABBF-9431-16A9-550FCA381320}"/>
              </a:ext>
            </a:extLst>
          </p:cNvPr>
          <p:cNvSpPr>
            <a:spLocks noGrp="1"/>
          </p:cNvSpPr>
          <p:nvPr>
            <p:ph type="sldNum" sz="quarter" idx="12"/>
          </p:nvPr>
        </p:nvSpPr>
        <p:spPr/>
        <p:txBody>
          <a:bodyPr/>
          <a:lstStyle/>
          <a:p>
            <a:fld id="{04BC2520-530B-4A33-8D8F-8FC5B4C60428}" type="slidenum">
              <a:rPr lang="en-IN" smtClean="0"/>
              <a:t>‹#›</a:t>
            </a:fld>
            <a:endParaRPr lang="en-IN"/>
          </a:p>
        </p:txBody>
      </p:sp>
    </p:spTree>
    <p:extLst>
      <p:ext uri="{BB962C8B-B14F-4D97-AF65-F5344CB8AC3E}">
        <p14:creationId xmlns:p14="http://schemas.microsoft.com/office/powerpoint/2010/main" val="3467979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B2522-5497-F4BF-FF58-1CD83FA870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FB1764F-02A9-980C-6F30-E3F1910B11D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DC268E-AAF3-96E0-DEFE-05C8125576A5}"/>
              </a:ext>
            </a:extLst>
          </p:cNvPr>
          <p:cNvSpPr>
            <a:spLocks noGrp="1"/>
          </p:cNvSpPr>
          <p:nvPr>
            <p:ph type="dt" sz="half" idx="10"/>
          </p:nvPr>
        </p:nvSpPr>
        <p:spPr/>
        <p:txBody>
          <a:bodyPr/>
          <a:lstStyle/>
          <a:p>
            <a:fld id="{77BB0FA7-B754-4FFE-9A03-957813579CDD}" type="datetimeFigureOut">
              <a:rPr lang="en-IN" smtClean="0"/>
              <a:t>08-04-2025</a:t>
            </a:fld>
            <a:endParaRPr lang="en-IN"/>
          </a:p>
        </p:txBody>
      </p:sp>
      <p:sp>
        <p:nvSpPr>
          <p:cNvPr id="5" name="Footer Placeholder 4">
            <a:extLst>
              <a:ext uri="{FF2B5EF4-FFF2-40B4-BE49-F238E27FC236}">
                <a16:creationId xmlns:a16="http://schemas.microsoft.com/office/drawing/2014/main" id="{BF52E3D6-59AE-FF2C-3472-B6A099D059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40A38B-3BE0-C461-0396-FABC58DFB31E}"/>
              </a:ext>
            </a:extLst>
          </p:cNvPr>
          <p:cNvSpPr>
            <a:spLocks noGrp="1"/>
          </p:cNvSpPr>
          <p:nvPr>
            <p:ph type="sldNum" sz="quarter" idx="12"/>
          </p:nvPr>
        </p:nvSpPr>
        <p:spPr/>
        <p:txBody>
          <a:bodyPr/>
          <a:lstStyle/>
          <a:p>
            <a:fld id="{04BC2520-530B-4A33-8D8F-8FC5B4C60428}" type="slidenum">
              <a:rPr lang="en-IN" smtClean="0"/>
              <a:t>‹#›</a:t>
            </a:fld>
            <a:endParaRPr lang="en-IN"/>
          </a:p>
        </p:txBody>
      </p:sp>
    </p:spTree>
    <p:extLst>
      <p:ext uri="{BB962C8B-B14F-4D97-AF65-F5344CB8AC3E}">
        <p14:creationId xmlns:p14="http://schemas.microsoft.com/office/powerpoint/2010/main" val="2304230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74888-B252-B51E-15C5-A69B9488EC6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DDD0CBF-3D33-1ABB-3F19-D3D3BF179B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112A3B1-33A0-02A4-B5DF-AEF5AEF97A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506D421-729E-9BF9-11DA-5ADD71B35921}"/>
              </a:ext>
            </a:extLst>
          </p:cNvPr>
          <p:cNvSpPr>
            <a:spLocks noGrp="1"/>
          </p:cNvSpPr>
          <p:nvPr>
            <p:ph type="dt" sz="half" idx="10"/>
          </p:nvPr>
        </p:nvSpPr>
        <p:spPr/>
        <p:txBody>
          <a:bodyPr/>
          <a:lstStyle/>
          <a:p>
            <a:fld id="{77BB0FA7-B754-4FFE-9A03-957813579CDD}" type="datetimeFigureOut">
              <a:rPr lang="en-IN" smtClean="0"/>
              <a:t>08-04-2025</a:t>
            </a:fld>
            <a:endParaRPr lang="en-IN"/>
          </a:p>
        </p:txBody>
      </p:sp>
      <p:sp>
        <p:nvSpPr>
          <p:cNvPr id="6" name="Footer Placeholder 5">
            <a:extLst>
              <a:ext uri="{FF2B5EF4-FFF2-40B4-BE49-F238E27FC236}">
                <a16:creationId xmlns:a16="http://schemas.microsoft.com/office/drawing/2014/main" id="{097A5822-4970-AFD8-3A77-6CADA957039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89C9E2C-02F0-E262-1BAE-87626E50D583}"/>
              </a:ext>
            </a:extLst>
          </p:cNvPr>
          <p:cNvSpPr>
            <a:spLocks noGrp="1"/>
          </p:cNvSpPr>
          <p:nvPr>
            <p:ph type="sldNum" sz="quarter" idx="12"/>
          </p:nvPr>
        </p:nvSpPr>
        <p:spPr/>
        <p:txBody>
          <a:bodyPr/>
          <a:lstStyle/>
          <a:p>
            <a:fld id="{04BC2520-530B-4A33-8D8F-8FC5B4C60428}" type="slidenum">
              <a:rPr lang="en-IN" smtClean="0"/>
              <a:t>‹#›</a:t>
            </a:fld>
            <a:endParaRPr lang="en-IN"/>
          </a:p>
        </p:txBody>
      </p:sp>
    </p:spTree>
    <p:extLst>
      <p:ext uri="{BB962C8B-B14F-4D97-AF65-F5344CB8AC3E}">
        <p14:creationId xmlns:p14="http://schemas.microsoft.com/office/powerpoint/2010/main" val="930279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14904-752E-53E9-7C13-DC8D84F243E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794D796-9213-96BA-7745-A9669EA937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FEBFEE-AC96-2B9D-42A1-0FBD63CA1B1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D12C0E8-DE7C-E26A-146C-9FBCDF7BA8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1A98CFF-9922-D2C9-28B3-BAD52619CA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6F1CF2A-FD9A-F6E2-BE92-D49A7F2A8123}"/>
              </a:ext>
            </a:extLst>
          </p:cNvPr>
          <p:cNvSpPr>
            <a:spLocks noGrp="1"/>
          </p:cNvSpPr>
          <p:nvPr>
            <p:ph type="dt" sz="half" idx="10"/>
          </p:nvPr>
        </p:nvSpPr>
        <p:spPr/>
        <p:txBody>
          <a:bodyPr/>
          <a:lstStyle/>
          <a:p>
            <a:fld id="{77BB0FA7-B754-4FFE-9A03-957813579CDD}" type="datetimeFigureOut">
              <a:rPr lang="en-IN" smtClean="0"/>
              <a:t>08-04-2025</a:t>
            </a:fld>
            <a:endParaRPr lang="en-IN"/>
          </a:p>
        </p:txBody>
      </p:sp>
      <p:sp>
        <p:nvSpPr>
          <p:cNvPr id="8" name="Footer Placeholder 7">
            <a:extLst>
              <a:ext uri="{FF2B5EF4-FFF2-40B4-BE49-F238E27FC236}">
                <a16:creationId xmlns:a16="http://schemas.microsoft.com/office/drawing/2014/main" id="{9675EECE-6A98-94A4-28D4-DB824A03D7E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4AB8270-9856-2605-0808-B1CAC479F228}"/>
              </a:ext>
            </a:extLst>
          </p:cNvPr>
          <p:cNvSpPr>
            <a:spLocks noGrp="1"/>
          </p:cNvSpPr>
          <p:nvPr>
            <p:ph type="sldNum" sz="quarter" idx="12"/>
          </p:nvPr>
        </p:nvSpPr>
        <p:spPr/>
        <p:txBody>
          <a:bodyPr/>
          <a:lstStyle/>
          <a:p>
            <a:fld id="{04BC2520-530B-4A33-8D8F-8FC5B4C60428}" type="slidenum">
              <a:rPr lang="en-IN" smtClean="0"/>
              <a:t>‹#›</a:t>
            </a:fld>
            <a:endParaRPr lang="en-IN"/>
          </a:p>
        </p:txBody>
      </p:sp>
    </p:spTree>
    <p:extLst>
      <p:ext uri="{BB962C8B-B14F-4D97-AF65-F5344CB8AC3E}">
        <p14:creationId xmlns:p14="http://schemas.microsoft.com/office/powerpoint/2010/main" val="3036051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320A3-9DB4-3A39-5993-0D2906AFF1E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49F8753-9AE6-BBD2-1320-D0613B57264C}"/>
              </a:ext>
            </a:extLst>
          </p:cNvPr>
          <p:cNvSpPr>
            <a:spLocks noGrp="1"/>
          </p:cNvSpPr>
          <p:nvPr>
            <p:ph type="dt" sz="half" idx="10"/>
          </p:nvPr>
        </p:nvSpPr>
        <p:spPr/>
        <p:txBody>
          <a:bodyPr/>
          <a:lstStyle/>
          <a:p>
            <a:fld id="{77BB0FA7-B754-4FFE-9A03-957813579CDD}" type="datetimeFigureOut">
              <a:rPr lang="en-IN" smtClean="0"/>
              <a:t>08-04-2025</a:t>
            </a:fld>
            <a:endParaRPr lang="en-IN"/>
          </a:p>
        </p:txBody>
      </p:sp>
      <p:sp>
        <p:nvSpPr>
          <p:cNvPr id="4" name="Footer Placeholder 3">
            <a:extLst>
              <a:ext uri="{FF2B5EF4-FFF2-40B4-BE49-F238E27FC236}">
                <a16:creationId xmlns:a16="http://schemas.microsoft.com/office/drawing/2014/main" id="{79C81974-AE98-32D0-013A-1DCD9C27975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A2F55ED-1143-1D46-C4D0-2C24645D7C37}"/>
              </a:ext>
            </a:extLst>
          </p:cNvPr>
          <p:cNvSpPr>
            <a:spLocks noGrp="1"/>
          </p:cNvSpPr>
          <p:nvPr>
            <p:ph type="sldNum" sz="quarter" idx="12"/>
          </p:nvPr>
        </p:nvSpPr>
        <p:spPr/>
        <p:txBody>
          <a:bodyPr/>
          <a:lstStyle/>
          <a:p>
            <a:fld id="{04BC2520-530B-4A33-8D8F-8FC5B4C60428}" type="slidenum">
              <a:rPr lang="en-IN" smtClean="0"/>
              <a:t>‹#›</a:t>
            </a:fld>
            <a:endParaRPr lang="en-IN"/>
          </a:p>
        </p:txBody>
      </p:sp>
    </p:spTree>
    <p:extLst>
      <p:ext uri="{BB962C8B-B14F-4D97-AF65-F5344CB8AC3E}">
        <p14:creationId xmlns:p14="http://schemas.microsoft.com/office/powerpoint/2010/main" val="2511007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2A7E59-50D3-AF0D-B704-367D26ED239E}"/>
              </a:ext>
            </a:extLst>
          </p:cNvPr>
          <p:cNvSpPr>
            <a:spLocks noGrp="1"/>
          </p:cNvSpPr>
          <p:nvPr>
            <p:ph type="dt" sz="half" idx="10"/>
          </p:nvPr>
        </p:nvSpPr>
        <p:spPr/>
        <p:txBody>
          <a:bodyPr/>
          <a:lstStyle/>
          <a:p>
            <a:fld id="{77BB0FA7-B754-4FFE-9A03-957813579CDD}" type="datetimeFigureOut">
              <a:rPr lang="en-IN" smtClean="0"/>
              <a:t>08-04-2025</a:t>
            </a:fld>
            <a:endParaRPr lang="en-IN"/>
          </a:p>
        </p:txBody>
      </p:sp>
      <p:sp>
        <p:nvSpPr>
          <p:cNvPr id="3" name="Footer Placeholder 2">
            <a:extLst>
              <a:ext uri="{FF2B5EF4-FFF2-40B4-BE49-F238E27FC236}">
                <a16:creationId xmlns:a16="http://schemas.microsoft.com/office/drawing/2014/main" id="{34244668-CFBC-1CEF-3310-8AAA344620D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41E2EAB-DCE4-6C80-29F3-541AA91ABC79}"/>
              </a:ext>
            </a:extLst>
          </p:cNvPr>
          <p:cNvSpPr>
            <a:spLocks noGrp="1"/>
          </p:cNvSpPr>
          <p:nvPr>
            <p:ph type="sldNum" sz="quarter" idx="12"/>
          </p:nvPr>
        </p:nvSpPr>
        <p:spPr/>
        <p:txBody>
          <a:bodyPr/>
          <a:lstStyle/>
          <a:p>
            <a:fld id="{04BC2520-530B-4A33-8D8F-8FC5B4C60428}" type="slidenum">
              <a:rPr lang="en-IN" smtClean="0"/>
              <a:t>‹#›</a:t>
            </a:fld>
            <a:endParaRPr lang="en-IN"/>
          </a:p>
        </p:txBody>
      </p:sp>
    </p:spTree>
    <p:extLst>
      <p:ext uri="{BB962C8B-B14F-4D97-AF65-F5344CB8AC3E}">
        <p14:creationId xmlns:p14="http://schemas.microsoft.com/office/powerpoint/2010/main" val="818130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A032C-1C14-FEA0-79BD-324D4DA9D8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2BFE3BE-205E-9315-CD36-941CF119E3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C35BBC7-5E6D-0B94-6B75-E6ABF8ED76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499AFD-25DA-DFDE-69D2-3CE5835B2B4D}"/>
              </a:ext>
            </a:extLst>
          </p:cNvPr>
          <p:cNvSpPr>
            <a:spLocks noGrp="1"/>
          </p:cNvSpPr>
          <p:nvPr>
            <p:ph type="dt" sz="half" idx="10"/>
          </p:nvPr>
        </p:nvSpPr>
        <p:spPr/>
        <p:txBody>
          <a:bodyPr/>
          <a:lstStyle/>
          <a:p>
            <a:fld id="{77BB0FA7-B754-4FFE-9A03-957813579CDD}" type="datetimeFigureOut">
              <a:rPr lang="en-IN" smtClean="0"/>
              <a:t>08-04-2025</a:t>
            </a:fld>
            <a:endParaRPr lang="en-IN"/>
          </a:p>
        </p:txBody>
      </p:sp>
      <p:sp>
        <p:nvSpPr>
          <p:cNvPr id="6" name="Footer Placeholder 5">
            <a:extLst>
              <a:ext uri="{FF2B5EF4-FFF2-40B4-BE49-F238E27FC236}">
                <a16:creationId xmlns:a16="http://schemas.microsoft.com/office/drawing/2014/main" id="{5B38F60D-82CD-E454-D010-95434C00211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B44431B-C1D2-CD9D-3019-448E5CD47ACE}"/>
              </a:ext>
            </a:extLst>
          </p:cNvPr>
          <p:cNvSpPr>
            <a:spLocks noGrp="1"/>
          </p:cNvSpPr>
          <p:nvPr>
            <p:ph type="sldNum" sz="quarter" idx="12"/>
          </p:nvPr>
        </p:nvSpPr>
        <p:spPr/>
        <p:txBody>
          <a:bodyPr/>
          <a:lstStyle/>
          <a:p>
            <a:fld id="{04BC2520-530B-4A33-8D8F-8FC5B4C60428}" type="slidenum">
              <a:rPr lang="en-IN" smtClean="0"/>
              <a:t>‹#›</a:t>
            </a:fld>
            <a:endParaRPr lang="en-IN"/>
          </a:p>
        </p:txBody>
      </p:sp>
    </p:spTree>
    <p:extLst>
      <p:ext uri="{BB962C8B-B14F-4D97-AF65-F5344CB8AC3E}">
        <p14:creationId xmlns:p14="http://schemas.microsoft.com/office/powerpoint/2010/main" val="3322919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FE41E-FEFA-4BBF-C617-C6DFAC7FC0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C55CDB7-39AA-9D5F-5BAE-2B15E17278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098C919-2DE6-0923-96E9-2A1332D8F8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E1AC2C-B473-DCBC-7A0F-681C7FD388F8}"/>
              </a:ext>
            </a:extLst>
          </p:cNvPr>
          <p:cNvSpPr>
            <a:spLocks noGrp="1"/>
          </p:cNvSpPr>
          <p:nvPr>
            <p:ph type="dt" sz="half" idx="10"/>
          </p:nvPr>
        </p:nvSpPr>
        <p:spPr/>
        <p:txBody>
          <a:bodyPr/>
          <a:lstStyle/>
          <a:p>
            <a:fld id="{77BB0FA7-B754-4FFE-9A03-957813579CDD}" type="datetimeFigureOut">
              <a:rPr lang="en-IN" smtClean="0"/>
              <a:t>08-04-2025</a:t>
            </a:fld>
            <a:endParaRPr lang="en-IN"/>
          </a:p>
        </p:txBody>
      </p:sp>
      <p:sp>
        <p:nvSpPr>
          <p:cNvPr id="6" name="Footer Placeholder 5">
            <a:extLst>
              <a:ext uri="{FF2B5EF4-FFF2-40B4-BE49-F238E27FC236}">
                <a16:creationId xmlns:a16="http://schemas.microsoft.com/office/drawing/2014/main" id="{5FD982D9-D1A2-CB80-A862-2067AA4260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476C326-8483-FC47-E071-F8151DC18228}"/>
              </a:ext>
            </a:extLst>
          </p:cNvPr>
          <p:cNvSpPr>
            <a:spLocks noGrp="1"/>
          </p:cNvSpPr>
          <p:nvPr>
            <p:ph type="sldNum" sz="quarter" idx="12"/>
          </p:nvPr>
        </p:nvSpPr>
        <p:spPr/>
        <p:txBody>
          <a:bodyPr/>
          <a:lstStyle/>
          <a:p>
            <a:fld id="{04BC2520-530B-4A33-8D8F-8FC5B4C60428}" type="slidenum">
              <a:rPr lang="en-IN" smtClean="0"/>
              <a:t>‹#›</a:t>
            </a:fld>
            <a:endParaRPr lang="en-IN"/>
          </a:p>
        </p:txBody>
      </p:sp>
    </p:spTree>
    <p:extLst>
      <p:ext uri="{BB962C8B-B14F-4D97-AF65-F5344CB8AC3E}">
        <p14:creationId xmlns:p14="http://schemas.microsoft.com/office/powerpoint/2010/main" val="2929680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8B03C1-442E-BDBD-6DCD-6F22C1230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12C11F8-D97F-0F57-DE6B-168CFCC343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02D2B57-8A72-22CA-6D7E-FC848A15EE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7BB0FA7-B754-4FFE-9A03-957813579CDD}" type="datetimeFigureOut">
              <a:rPr lang="en-IN" smtClean="0"/>
              <a:t>08-04-2025</a:t>
            </a:fld>
            <a:endParaRPr lang="en-IN"/>
          </a:p>
        </p:txBody>
      </p:sp>
      <p:sp>
        <p:nvSpPr>
          <p:cNvPr id="5" name="Footer Placeholder 4">
            <a:extLst>
              <a:ext uri="{FF2B5EF4-FFF2-40B4-BE49-F238E27FC236}">
                <a16:creationId xmlns:a16="http://schemas.microsoft.com/office/drawing/2014/main" id="{E6F31922-1678-D799-0BB5-3509AB562D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D9944DE1-5748-E7EB-4172-8C79DC0178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4BC2520-530B-4A33-8D8F-8FC5B4C60428}" type="slidenum">
              <a:rPr lang="en-IN" smtClean="0"/>
              <a:t>‹#›</a:t>
            </a:fld>
            <a:endParaRPr lang="en-IN"/>
          </a:p>
        </p:txBody>
      </p:sp>
    </p:spTree>
    <p:extLst>
      <p:ext uri="{BB962C8B-B14F-4D97-AF65-F5344CB8AC3E}">
        <p14:creationId xmlns:p14="http://schemas.microsoft.com/office/powerpoint/2010/main" val="38170515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vanna-ai/vanna?tab=readme-ov-file#supported-databases" TargetMode="External"/><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hyperlink" Target="https://github.com/vanna-ai/vanna?tab=readme-ov-file#supported-llms"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9A39B29-97DD-04BA-1535-4D342CEE4873}"/>
              </a:ext>
            </a:extLst>
          </p:cNvPr>
          <p:cNvSpPr>
            <a:spLocks noGrp="1"/>
          </p:cNvSpPr>
          <p:nvPr>
            <p:ph type="ctrTitle"/>
          </p:nvPr>
        </p:nvSpPr>
        <p:spPr>
          <a:xfrm>
            <a:off x="449720" y="1847596"/>
            <a:ext cx="6952566" cy="1727835"/>
          </a:xfrm>
        </p:spPr>
        <p:txBody>
          <a:bodyPr>
            <a:normAutofit fontScale="90000"/>
          </a:bodyPr>
          <a:lstStyle/>
          <a:p>
            <a:r>
              <a:rPr lang="en-GB" dirty="0"/>
              <a:t>Vanna AI – Summary</a:t>
            </a:r>
            <a:br>
              <a:rPr lang="en-GB" dirty="0"/>
            </a:br>
            <a:br>
              <a:rPr lang="en-GB" dirty="0"/>
            </a:br>
            <a:r>
              <a:rPr lang="en-GB" sz="3600" dirty="0"/>
              <a:t>- Rohit Vishwakarma</a:t>
            </a:r>
            <a:br>
              <a:rPr lang="en-GB" sz="3600" dirty="0"/>
            </a:br>
            <a:endParaRPr lang="en-IN" dirty="0"/>
          </a:p>
        </p:txBody>
      </p:sp>
    </p:spTree>
    <p:extLst>
      <p:ext uri="{BB962C8B-B14F-4D97-AF65-F5344CB8AC3E}">
        <p14:creationId xmlns:p14="http://schemas.microsoft.com/office/powerpoint/2010/main" val="1692843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B9EC2-907F-BA9D-8038-AE2A50E29BF2}"/>
            </a:ext>
          </a:extLst>
        </p:cNvPr>
        <p:cNvGrpSpPr/>
        <p:nvPr/>
      </p:nvGrpSpPr>
      <p:grpSpPr>
        <a:xfrm>
          <a:off x="0" y="0"/>
          <a:ext cx="0" cy="0"/>
          <a:chOff x="0" y="0"/>
          <a:chExt cx="0" cy="0"/>
        </a:xfrm>
      </p:grpSpPr>
      <p:sp>
        <p:nvSpPr>
          <p:cNvPr id="5" name="Text Placeholder 1">
            <a:extLst>
              <a:ext uri="{FF2B5EF4-FFF2-40B4-BE49-F238E27FC236}">
                <a16:creationId xmlns:a16="http://schemas.microsoft.com/office/drawing/2014/main" id="{6B1AFF21-B6C7-150D-0F7E-855B6ABAA9B4}"/>
              </a:ext>
            </a:extLst>
          </p:cNvPr>
          <p:cNvSpPr txBox="1">
            <a:spLocks/>
          </p:cNvSpPr>
          <p:nvPr/>
        </p:nvSpPr>
        <p:spPr>
          <a:xfrm>
            <a:off x="1085573" y="396460"/>
            <a:ext cx="9778369" cy="53918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rgbClr val="4D4D4F"/>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rgbClr val="4D4D4F"/>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rgbClr val="4D4D4F"/>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rgbClr val="4D4D4F"/>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rgbClr val="4D4D4F"/>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600" b="1" i="0" u="none" strike="noStrike" kern="1200" cap="none" spc="0" normalizeH="0" baseline="0" noProof="0" dirty="0">
                <a:ln>
                  <a:noFill/>
                </a:ln>
                <a:solidFill>
                  <a:srgbClr val="4D4D4F"/>
                </a:solidFill>
                <a:effectLst/>
                <a:uLnTx/>
                <a:uFillTx/>
                <a:latin typeface="+mn-lt"/>
                <a:ea typeface="+mn-ea"/>
                <a:cs typeface="Arial"/>
              </a:rPr>
              <a:t>What is it?</a:t>
            </a:r>
            <a:endParaRPr kumimoji="0" lang="en-US" sz="2800" b="0" i="0" u="none" strike="noStrike" kern="1200" cap="none" spc="0" normalizeH="0" baseline="0" noProof="0" dirty="0">
              <a:ln>
                <a:noFill/>
              </a:ln>
              <a:solidFill>
                <a:srgbClr val="4D4D4F"/>
              </a:solidFill>
              <a:effectLst/>
              <a:uLnTx/>
              <a:uFillTx/>
              <a:latin typeface="+mn-lt"/>
              <a:ea typeface="+mn-ea"/>
              <a:cs typeface="Arial"/>
            </a:endParaRPr>
          </a:p>
        </p:txBody>
      </p:sp>
      <p:sp>
        <p:nvSpPr>
          <p:cNvPr id="19" name="Text Placeholder 1">
            <a:extLst>
              <a:ext uri="{FF2B5EF4-FFF2-40B4-BE49-F238E27FC236}">
                <a16:creationId xmlns:a16="http://schemas.microsoft.com/office/drawing/2014/main" id="{1FB4E901-6FCF-56D2-C48D-F99D57E2DAA0}"/>
              </a:ext>
            </a:extLst>
          </p:cNvPr>
          <p:cNvSpPr txBox="1">
            <a:spLocks/>
          </p:cNvSpPr>
          <p:nvPr/>
        </p:nvSpPr>
        <p:spPr>
          <a:xfrm>
            <a:off x="9323525" y="1757615"/>
            <a:ext cx="2447290" cy="27783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rgbClr val="4D4D4F"/>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rgbClr val="4D4D4F"/>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rgbClr val="4D4D4F"/>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rgbClr val="4D4D4F"/>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rgbClr val="4D4D4F"/>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1800" b="0" i="0" u="none" strike="noStrike" kern="1200" cap="none" spc="0" normalizeH="0" baseline="0" noProof="0">
              <a:ln>
                <a:noFill/>
              </a:ln>
              <a:solidFill>
                <a:srgbClr val="4D4D4F"/>
              </a:solidFill>
              <a:effectLst/>
              <a:uLnTx/>
              <a:uFillTx/>
              <a:latin typeface="Avenir Next LT Pro"/>
              <a:ea typeface="+mn-ea"/>
              <a:cs typeface="Arial"/>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1800" b="0" i="0" u="none" strike="noStrike" kern="1200" cap="none" spc="0" normalizeH="0" baseline="0" noProof="0">
              <a:ln>
                <a:noFill/>
              </a:ln>
              <a:solidFill>
                <a:srgbClr val="4D4D4F"/>
              </a:solidFill>
              <a:effectLst/>
              <a:uLnTx/>
              <a:uFillTx/>
              <a:latin typeface="Arial" panose="020B0604020202020204" pitchFamily="34" charset="0"/>
              <a:ea typeface="+mn-ea"/>
              <a:cs typeface="Arial"/>
            </a:endParaRPr>
          </a:p>
        </p:txBody>
      </p:sp>
      <p:sp>
        <p:nvSpPr>
          <p:cNvPr id="39" name="Rectangle: Rounded Corners 38">
            <a:extLst>
              <a:ext uri="{FF2B5EF4-FFF2-40B4-BE49-F238E27FC236}">
                <a16:creationId xmlns:a16="http://schemas.microsoft.com/office/drawing/2014/main" id="{79E7B107-6D56-F459-BDED-DC96FD01877C}"/>
              </a:ext>
            </a:extLst>
          </p:cNvPr>
          <p:cNvSpPr/>
          <p:nvPr/>
        </p:nvSpPr>
        <p:spPr>
          <a:xfrm>
            <a:off x="2817019" y="2598252"/>
            <a:ext cx="1943100" cy="3503190"/>
          </a:xfrm>
          <a:prstGeom prst="roundRect">
            <a:avLst>
              <a:gd name="adj" fmla="val 8824"/>
            </a:avLst>
          </a:pr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9" name="TextBox 58">
            <a:extLst>
              <a:ext uri="{FF2B5EF4-FFF2-40B4-BE49-F238E27FC236}">
                <a16:creationId xmlns:a16="http://schemas.microsoft.com/office/drawing/2014/main" id="{A74762CB-9835-AD6F-2720-302AC513986B}"/>
              </a:ext>
            </a:extLst>
          </p:cNvPr>
          <p:cNvSpPr txBox="1"/>
          <p:nvPr/>
        </p:nvSpPr>
        <p:spPr>
          <a:xfrm>
            <a:off x="1085574" y="1124323"/>
            <a:ext cx="10477162" cy="1200329"/>
          </a:xfrm>
          <a:prstGeom prst="rect">
            <a:avLst/>
          </a:prstGeom>
          <a:noFill/>
        </p:spPr>
        <p:txBody>
          <a:bodyPr wrap="square" rtlCol="0">
            <a:spAutoFit/>
          </a:bodyPr>
          <a:lstStyle/>
          <a:p>
            <a:r>
              <a:rPr lang="en-GB" b="1" dirty="0">
                <a:latin typeface="Aptos" panose="020B0004020202020204" pitchFamily="34" charset="0"/>
              </a:rPr>
              <a:t>An Open-source Natural language(RAG) to SQL Framework provided as a Python library.</a:t>
            </a:r>
          </a:p>
          <a:p>
            <a:r>
              <a:rPr lang="en-GB" b="1" dirty="0">
                <a:latin typeface="Aptos" panose="020B0004020202020204" pitchFamily="34" charset="0"/>
              </a:rPr>
              <a:t>It is NOT an LLM of its own.</a:t>
            </a:r>
          </a:p>
          <a:p>
            <a:endParaRPr lang="en-GB" b="1" dirty="0">
              <a:latin typeface="Aptos" panose="020B0004020202020204" pitchFamily="34" charset="0"/>
            </a:endParaRPr>
          </a:p>
          <a:p>
            <a:r>
              <a:rPr lang="en-GB" b="1" dirty="0">
                <a:latin typeface="Aptos" panose="020B0004020202020204" pitchFamily="34" charset="0"/>
              </a:rPr>
              <a:t> </a:t>
            </a:r>
            <a:endParaRPr lang="en-IN" b="1" dirty="0">
              <a:latin typeface="Aptos" panose="020B0004020202020204" pitchFamily="34" charset="0"/>
            </a:endParaRPr>
          </a:p>
        </p:txBody>
      </p:sp>
      <p:pic>
        <p:nvPicPr>
          <p:cNvPr id="3" name="Picture 2">
            <a:extLst>
              <a:ext uri="{FF2B5EF4-FFF2-40B4-BE49-F238E27FC236}">
                <a16:creationId xmlns:a16="http://schemas.microsoft.com/office/drawing/2014/main" id="{7EC48D4D-B409-14CD-0FF3-65BE44503F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8157" y="2324652"/>
            <a:ext cx="5238872" cy="3887190"/>
          </a:xfrm>
          <a:prstGeom prst="rect">
            <a:avLst/>
          </a:prstGeom>
        </p:spPr>
      </p:pic>
      <p:sp>
        <p:nvSpPr>
          <p:cNvPr id="6" name="TextBox 5">
            <a:extLst>
              <a:ext uri="{FF2B5EF4-FFF2-40B4-BE49-F238E27FC236}">
                <a16:creationId xmlns:a16="http://schemas.microsoft.com/office/drawing/2014/main" id="{2B755E75-18C0-A0D6-0BCE-BFD481AA9B03}"/>
              </a:ext>
            </a:extLst>
          </p:cNvPr>
          <p:cNvSpPr txBox="1"/>
          <p:nvPr/>
        </p:nvSpPr>
        <p:spPr>
          <a:xfrm>
            <a:off x="6941574" y="2324652"/>
            <a:ext cx="4829241" cy="3693319"/>
          </a:xfrm>
          <a:prstGeom prst="rect">
            <a:avLst/>
          </a:prstGeom>
          <a:noFill/>
        </p:spPr>
        <p:txBody>
          <a:bodyPr wrap="square" rtlCol="0">
            <a:spAutoFit/>
          </a:bodyPr>
          <a:lstStyle/>
          <a:p>
            <a:r>
              <a:rPr lang="en-GB" b="1" dirty="0">
                <a:latin typeface="Aptos" panose="020B0004020202020204" pitchFamily="34" charset="0"/>
              </a:rPr>
              <a:t>Has in-built functionalities to:</a:t>
            </a:r>
          </a:p>
          <a:p>
            <a:endParaRPr lang="en-GB" dirty="0">
              <a:latin typeface="Aptos" panose="020B0004020202020204" pitchFamily="34" charset="0"/>
            </a:endParaRPr>
          </a:p>
          <a:p>
            <a:pPr marL="342900" indent="-342900">
              <a:buFont typeface="Arial" panose="020B0604020202020204" pitchFamily="34" charset="0"/>
              <a:buChar char="•"/>
            </a:pPr>
            <a:r>
              <a:rPr lang="en-GB" dirty="0">
                <a:latin typeface="Aptos" panose="020B0004020202020204" pitchFamily="34" charset="0"/>
              </a:rPr>
              <a:t>train the bot using RAG on any data</a:t>
            </a:r>
          </a:p>
          <a:p>
            <a:pPr marL="342900" indent="-342900">
              <a:buFont typeface="Arial" panose="020B0604020202020204" pitchFamily="34" charset="0"/>
              <a:buChar char="•"/>
            </a:pPr>
            <a:r>
              <a:rPr lang="en-GB" dirty="0">
                <a:latin typeface="Aptos" panose="020B0004020202020204" pitchFamily="34" charset="0"/>
              </a:rPr>
              <a:t>Add/remove vector training data</a:t>
            </a:r>
          </a:p>
          <a:p>
            <a:pPr marL="342900" indent="-342900">
              <a:buFont typeface="Arial" panose="020B0604020202020204" pitchFamily="34" charset="0"/>
              <a:buChar char="•"/>
            </a:pPr>
            <a:r>
              <a:rPr lang="en-GB" dirty="0">
                <a:latin typeface="Aptos" panose="020B0004020202020204" pitchFamily="34" charset="0"/>
              </a:rPr>
              <a:t>Get SQL query, SQL result and the final answer in natural language</a:t>
            </a:r>
          </a:p>
          <a:p>
            <a:pPr marL="342900" indent="-342900">
              <a:buFont typeface="Arial" panose="020B0604020202020204" pitchFamily="34" charset="0"/>
              <a:buChar char="•"/>
            </a:pPr>
            <a:r>
              <a:rPr lang="en-GB" dirty="0">
                <a:latin typeface="Aptos" panose="020B0004020202020204" pitchFamily="34" charset="0"/>
              </a:rPr>
              <a:t>get follow-up questions, create and render analytical plot images and many more things.</a:t>
            </a:r>
          </a:p>
          <a:p>
            <a:pPr marL="342900" indent="-342900">
              <a:buFont typeface="Arial" panose="020B0604020202020204" pitchFamily="34" charset="0"/>
              <a:buChar char="•"/>
            </a:pPr>
            <a:r>
              <a:rPr lang="en-GB" dirty="0">
                <a:latin typeface="Aptos" panose="020B0004020202020204" pitchFamily="34" charset="0"/>
              </a:rPr>
              <a:t>Connect to frontends such as a Flask frontend.</a:t>
            </a:r>
          </a:p>
          <a:p>
            <a:pPr marL="342900" indent="-342900">
              <a:buAutoNum type="arabicPeriod"/>
            </a:pPr>
            <a:endParaRPr lang="en-GB" b="1" dirty="0">
              <a:latin typeface="Aptos" panose="020B0004020202020204" pitchFamily="34" charset="0"/>
            </a:endParaRPr>
          </a:p>
          <a:p>
            <a:pPr marL="342900" indent="-342900">
              <a:buAutoNum type="arabicPeriod"/>
            </a:pPr>
            <a:endParaRPr lang="en-IN" dirty="0"/>
          </a:p>
        </p:txBody>
      </p:sp>
    </p:spTree>
    <p:extLst>
      <p:ext uri="{BB962C8B-B14F-4D97-AF65-F5344CB8AC3E}">
        <p14:creationId xmlns:p14="http://schemas.microsoft.com/office/powerpoint/2010/main" val="6725426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062E0C-8BF8-082C-5E36-0BF2CAB046E0}"/>
              </a:ext>
            </a:extLst>
          </p:cNvPr>
          <p:cNvSpPr txBox="1"/>
          <p:nvPr/>
        </p:nvSpPr>
        <p:spPr>
          <a:xfrm>
            <a:off x="1014470" y="822633"/>
            <a:ext cx="10327031" cy="646331"/>
          </a:xfrm>
          <a:prstGeom prst="rect">
            <a:avLst/>
          </a:prstGeom>
          <a:noFill/>
        </p:spPr>
        <p:txBody>
          <a:bodyPr wrap="square" rtlCol="0">
            <a:spAutoFit/>
          </a:bodyPr>
          <a:lstStyle/>
          <a:p>
            <a:r>
              <a:rPr lang="en-US" dirty="0">
                <a:latin typeface="Aptos" panose="020B0004020202020204" pitchFamily="34" charset="0"/>
              </a:rPr>
              <a:t>Vanna works in two easy steps - </a:t>
            </a:r>
            <a:r>
              <a:rPr lang="en-US" b="1" dirty="0">
                <a:latin typeface="Aptos" panose="020B0004020202020204" pitchFamily="34" charset="0"/>
              </a:rPr>
              <a:t>train a RAG model on your data, </a:t>
            </a:r>
            <a:r>
              <a:rPr lang="en-US" dirty="0">
                <a:latin typeface="Aptos" panose="020B0004020202020204" pitchFamily="34" charset="0"/>
              </a:rPr>
              <a:t>and</a:t>
            </a:r>
            <a:r>
              <a:rPr lang="en-US" b="1" dirty="0">
                <a:latin typeface="Aptos" panose="020B0004020202020204" pitchFamily="34" charset="0"/>
              </a:rPr>
              <a:t> then ask questions which will return SQL queries </a:t>
            </a:r>
            <a:r>
              <a:rPr lang="en-US" dirty="0">
                <a:latin typeface="Aptos" panose="020B0004020202020204" pitchFamily="34" charset="0"/>
              </a:rPr>
              <a:t>that can be set up to automatically run on your database.</a:t>
            </a:r>
            <a:endParaRPr lang="en-IN" dirty="0">
              <a:latin typeface="Aptos" panose="020B0004020202020204" pitchFamily="34" charset="0"/>
            </a:endParaRPr>
          </a:p>
        </p:txBody>
      </p:sp>
      <p:sp>
        <p:nvSpPr>
          <p:cNvPr id="7" name="Text Placeholder 6">
            <a:extLst>
              <a:ext uri="{FF2B5EF4-FFF2-40B4-BE49-F238E27FC236}">
                <a16:creationId xmlns:a16="http://schemas.microsoft.com/office/drawing/2014/main" id="{144665CA-B262-D71E-0648-0BD86C72615C}"/>
              </a:ext>
            </a:extLst>
          </p:cNvPr>
          <p:cNvSpPr>
            <a:spLocks noGrp="1"/>
          </p:cNvSpPr>
          <p:nvPr>
            <p:ph type="body" sz="quarter" idx="11"/>
          </p:nvPr>
        </p:nvSpPr>
        <p:spPr>
          <a:xfrm>
            <a:off x="1014470" y="189521"/>
            <a:ext cx="10556590" cy="633112"/>
          </a:xfrm>
        </p:spPr>
        <p:txBody>
          <a:bodyPr>
            <a:normAutofit/>
          </a:bodyPr>
          <a:lstStyle/>
          <a:p>
            <a:r>
              <a:rPr lang="en-US" sz="2600" dirty="0"/>
              <a:t>Vanna AI Architecture</a:t>
            </a:r>
            <a:endParaRPr lang="en-IN" sz="2600" dirty="0"/>
          </a:p>
        </p:txBody>
      </p:sp>
      <p:pic>
        <p:nvPicPr>
          <p:cNvPr id="9" name="Picture 8">
            <a:extLst>
              <a:ext uri="{FF2B5EF4-FFF2-40B4-BE49-F238E27FC236}">
                <a16:creationId xmlns:a16="http://schemas.microsoft.com/office/drawing/2014/main" id="{75EED122-973B-B1C1-4756-685B9F8C88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0244" y="1663746"/>
            <a:ext cx="7125561" cy="5105763"/>
          </a:xfrm>
          <a:prstGeom prst="rect">
            <a:avLst/>
          </a:prstGeom>
        </p:spPr>
      </p:pic>
    </p:spTree>
    <p:extLst>
      <p:ext uri="{BB962C8B-B14F-4D97-AF65-F5344CB8AC3E}">
        <p14:creationId xmlns:p14="http://schemas.microsoft.com/office/powerpoint/2010/main" val="28993210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870B9F-8823-F6D6-FB47-FF03040C05A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AAB600A-80A8-0971-D231-6D055F189F4D}"/>
              </a:ext>
            </a:extLst>
          </p:cNvPr>
          <p:cNvSpPr>
            <a:spLocks noGrp="1"/>
          </p:cNvSpPr>
          <p:nvPr>
            <p:ph type="body" sz="quarter" idx="11"/>
          </p:nvPr>
        </p:nvSpPr>
        <p:spPr>
          <a:xfrm>
            <a:off x="1014470" y="189521"/>
            <a:ext cx="10556590" cy="633112"/>
          </a:xfrm>
        </p:spPr>
        <p:txBody>
          <a:bodyPr>
            <a:normAutofit/>
          </a:bodyPr>
          <a:lstStyle/>
          <a:p>
            <a:r>
              <a:rPr lang="en-GB" sz="2600" dirty="0"/>
              <a:t>Training</a:t>
            </a:r>
            <a:endParaRPr lang="en-IN" sz="2600" dirty="0"/>
          </a:p>
        </p:txBody>
      </p:sp>
      <p:sp>
        <p:nvSpPr>
          <p:cNvPr id="5" name="TextBox 4">
            <a:extLst>
              <a:ext uri="{FF2B5EF4-FFF2-40B4-BE49-F238E27FC236}">
                <a16:creationId xmlns:a16="http://schemas.microsoft.com/office/drawing/2014/main" id="{9084AA56-995F-58E7-AE13-33D942709768}"/>
              </a:ext>
            </a:extLst>
          </p:cNvPr>
          <p:cNvSpPr txBox="1"/>
          <p:nvPr/>
        </p:nvSpPr>
        <p:spPr>
          <a:xfrm>
            <a:off x="1014470" y="822633"/>
            <a:ext cx="10420446" cy="4801314"/>
          </a:xfrm>
          <a:prstGeom prst="rect">
            <a:avLst/>
          </a:prstGeom>
          <a:noFill/>
        </p:spPr>
        <p:txBody>
          <a:bodyPr wrap="square" rtlCol="0">
            <a:spAutoFit/>
          </a:bodyPr>
          <a:lstStyle/>
          <a:p>
            <a:r>
              <a:rPr lang="en-US" dirty="0">
                <a:latin typeface="Aptos" panose="020B0004020202020204" pitchFamily="34" charset="0"/>
              </a:rPr>
              <a:t>The primary determinant of the output accuracy of the system is the quality of the training data.</a:t>
            </a:r>
          </a:p>
          <a:p>
            <a:r>
              <a:rPr lang="en-US" dirty="0">
                <a:latin typeface="Aptos" panose="020B0004020202020204" pitchFamily="34" charset="0"/>
              </a:rPr>
              <a:t>In Vanna AI, Training DOES NOT mean actual training. It just means providing User queries and their SQL statements as Vector Data which can be retrieved based on similarity match.</a:t>
            </a:r>
          </a:p>
          <a:p>
            <a:endParaRPr lang="en-US" b="1" dirty="0">
              <a:latin typeface="Aptos" panose="020B0004020202020204" pitchFamily="34" charset="0"/>
            </a:endParaRPr>
          </a:p>
          <a:p>
            <a:r>
              <a:rPr lang="en-US" dirty="0">
                <a:latin typeface="Aptos" panose="020B0004020202020204" pitchFamily="34" charset="0"/>
              </a:rPr>
              <a:t>Vanna AI uses the following method to train data –</a:t>
            </a:r>
          </a:p>
          <a:p>
            <a:r>
              <a:rPr lang="en-US" b="1" dirty="0">
                <a:latin typeface="Aptos" panose="020B0004020202020204" pitchFamily="34" charset="0"/>
              </a:rPr>
              <a:t>import </a:t>
            </a:r>
            <a:r>
              <a:rPr lang="en-US" b="1" dirty="0" err="1">
                <a:latin typeface="Aptos" panose="020B0004020202020204" pitchFamily="34" charset="0"/>
              </a:rPr>
              <a:t>vanna</a:t>
            </a:r>
            <a:r>
              <a:rPr lang="en-US" b="1" dirty="0">
                <a:latin typeface="Aptos" panose="020B0004020202020204" pitchFamily="34" charset="0"/>
              </a:rPr>
              <a:t> as </a:t>
            </a:r>
            <a:r>
              <a:rPr lang="en-US" b="1" dirty="0" err="1">
                <a:latin typeface="Aptos" panose="020B0004020202020204" pitchFamily="34" charset="0"/>
              </a:rPr>
              <a:t>vn</a:t>
            </a:r>
            <a:endParaRPr lang="en-US" b="1" dirty="0">
              <a:latin typeface="Aptos" panose="020B0004020202020204" pitchFamily="34" charset="0"/>
            </a:endParaRPr>
          </a:p>
          <a:p>
            <a:r>
              <a:rPr lang="en-US" b="1" dirty="0" err="1">
                <a:latin typeface="Aptos" panose="020B0004020202020204" pitchFamily="34" charset="0"/>
              </a:rPr>
              <a:t>vn.train</a:t>
            </a:r>
            <a:r>
              <a:rPr lang="en-US" b="1" dirty="0">
                <a:latin typeface="Aptos" panose="020B0004020202020204" pitchFamily="34" charset="0"/>
              </a:rPr>
              <a:t>()</a:t>
            </a:r>
            <a:endParaRPr lang="en-IN" b="1" dirty="0">
              <a:latin typeface="Aptos" panose="020B0004020202020204" pitchFamily="34" charset="0"/>
            </a:endParaRPr>
          </a:p>
          <a:p>
            <a:pPr marL="285750" indent="-285750">
              <a:buFont typeface="Arial" panose="020B0604020202020204" pitchFamily="34" charset="0"/>
              <a:buChar char="•"/>
            </a:pPr>
            <a:r>
              <a:rPr lang="en-US" dirty="0" err="1">
                <a:latin typeface="Aptos" panose="020B0004020202020204" pitchFamily="34" charset="0"/>
              </a:rPr>
              <a:t>vn.train</a:t>
            </a:r>
            <a:r>
              <a:rPr lang="en-US" dirty="0">
                <a:latin typeface="Aptos" panose="020B0004020202020204" pitchFamily="34" charset="0"/>
              </a:rPr>
              <a:t>(</a:t>
            </a:r>
            <a:r>
              <a:rPr lang="en-US" dirty="0" err="1">
                <a:latin typeface="Aptos" panose="020B0004020202020204" pitchFamily="34" charset="0"/>
              </a:rPr>
              <a:t>ddl</a:t>
            </a:r>
            <a:r>
              <a:rPr lang="en-US" dirty="0">
                <a:latin typeface="Aptos" panose="020B0004020202020204" pitchFamily="34" charset="0"/>
              </a:rPr>
              <a:t>="CREATE TABLE </a:t>
            </a:r>
            <a:r>
              <a:rPr lang="en-US" dirty="0" err="1">
                <a:latin typeface="Aptos" panose="020B0004020202020204" pitchFamily="34" charset="0"/>
              </a:rPr>
              <a:t>my_table</a:t>
            </a:r>
            <a:r>
              <a:rPr lang="en-US" dirty="0">
                <a:latin typeface="Aptos" panose="020B0004020202020204" pitchFamily="34" charset="0"/>
              </a:rPr>
              <a:t> (id INT, name TEXT)")</a:t>
            </a:r>
          </a:p>
          <a:p>
            <a:pPr marL="285750" indent="-285750">
              <a:buFont typeface="Arial" panose="020B0604020202020204" pitchFamily="34" charset="0"/>
              <a:buChar char="•"/>
            </a:pPr>
            <a:r>
              <a:rPr lang="en-US" dirty="0" err="1">
                <a:latin typeface="Aptos" panose="020B0004020202020204" pitchFamily="34" charset="0"/>
              </a:rPr>
              <a:t>vn.train</a:t>
            </a:r>
            <a:r>
              <a:rPr lang="en-US" dirty="0">
                <a:latin typeface="Aptos" panose="020B0004020202020204" pitchFamily="34" charset="0"/>
              </a:rPr>
              <a:t>(documentation="Our business defines XYZ as ABC")</a:t>
            </a:r>
          </a:p>
          <a:p>
            <a:pPr marL="285750" indent="-285750">
              <a:buFont typeface="Arial" panose="020B0604020202020204" pitchFamily="34" charset="0"/>
              <a:buChar char="•"/>
            </a:pPr>
            <a:r>
              <a:rPr lang="en-US" dirty="0" err="1">
                <a:latin typeface="Aptos" panose="020B0004020202020204" pitchFamily="34" charset="0"/>
              </a:rPr>
              <a:t>vn.train</a:t>
            </a:r>
            <a:r>
              <a:rPr lang="en-US" dirty="0">
                <a:latin typeface="Aptos" panose="020B0004020202020204" pitchFamily="34" charset="0"/>
              </a:rPr>
              <a:t>(</a:t>
            </a:r>
            <a:r>
              <a:rPr lang="en-US" dirty="0" err="1">
                <a:latin typeface="Aptos" panose="020B0004020202020204" pitchFamily="34" charset="0"/>
              </a:rPr>
              <a:t>sql</a:t>
            </a:r>
            <a:r>
              <a:rPr lang="en-US" dirty="0">
                <a:latin typeface="Aptos" panose="020B0004020202020204" pitchFamily="34" charset="0"/>
              </a:rPr>
              <a:t>="SELECT col1, col2, col3 FROM </a:t>
            </a:r>
            <a:r>
              <a:rPr lang="en-US" dirty="0" err="1">
                <a:latin typeface="Aptos" panose="020B0004020202020204" pitchFamily="34" charset="0"/>
              </a:rPr>
              <a:t>my_table</a:t>
            </a:r>
            <a:r>
              <a:rPr lang="en-US" dirty="0">
                <a:latin typeface="Aptos" panose="020B0004020202020204" pitchFamily="34" charset="0"/>
              </a:rPr>
              <a:t>")</a:t>
            </a:r>
          </a:p>
          <a:p>
            <a:pPr marL="285750" indent="-285750">
              <a:buFont typeface="Arial" panose="020B0604020202020204" pitchFamily="34" charset="0"/>
              <a:buChar char="•"/>
            </a:pPr>
            <a:r>
              <a:rPr lang="en-US" dirty="0" err="1">
                <a:latin typeface="Aptos" panose="020B0004020202020204" pitchFamily="34" charset="0"/>
              </a:rPr>
              <a:t>vn.train</a:t>
            </a:r>
            <a:r>
              <a:rPr lang="en-US" dirty="0">
                <a:latin typeface="Aptos" panose="020B0004020202020204" pitchFamily="34" charset="0"/>
              </a:rPr>
              <a:t>( question="What is the average age of our customers?", </a:t>
            </a:r>
            <a:r>
              <a:rPr lang="en-US" dirty="0" err="1">
                <a:latin typeface="Aptos" panose="020B0004020202020204" pitchFamily="34" charset="0"/>
              </a:rPr>
              <a:t>sql</a:t>
            </a:r>
            <a:r>
              <a:rPr lang="en-US" dirty="0">
                <a:latin typeface="Aptos" panose="020B0004020202020204" pitchFamily="34" charset="0"/>
              </a:rPr>
              <a:t>="SELECT AVG(age) FROM customers" ) – this is the most popular training method</a:t>
            </a:r>
          </a:p>
          <a:p>
            <a:pPr marL="285750" indent="-285750">
              <a:buFont typeface="Arial" panose="020B0604020202020204" pitchFamily="34" charset="0"/>
              <a:buChar char="•"/>
            </a:pPr>
            <a:endParaRPr lang="en-US" dirty="0">
              <a:latin typeface="Aptos" panose="020B0004020202020204" pitchFamily="34" charset="0"/>
            </a:endParaRPr>
          </a:p>
          <a:p>
            <a:r>
              <a:rPr lang="en-US" dirty="0">
                <a:latin typeface="Aptos" panose="020B0004020202020204" pitchFamily="34" charset="0"/>
              </a:rPr>
              <a:t>Post training, we can also view the training data using –</a:t>
            </a:r>
          </a:p>
          <a:p>
            <a:r>
              <a:rPr lang="en-US" b="1" dirty="0" err="1">
                <a:latin typeface="Aptos" panose="020B0004020202020204" pitchFamily="34" charset="0"/>
              </a:rPr>
              <a:t>vn.get_training_data</a:t>
            </a:r>
            <a:r>
              <a:rPr lang="en-US" b="1" dirty="0">
                <a:latin typeface="Aptos" panose="020B0004020202020204" pitchFamily="34" charset="0"/>
              </a:rPr>
              <a:t>()</a:t>
            </a:r>
          </a:p>
          <a:p>
            <a:endParaRPr lang="en-US" b="1" dirty="0">
              <a:latin typeface="Aptos" panose="020B0004020202020204" pitchFamily="34" charset="0"/>
            </a:endParaRPr>
          </a:p>
          <a:p>
            <a:pPr algn="r"/>
            <a:r>
              <a:rPr lang="en-US" sz="1600" dirty="0">
                <a:latin typeface="Aptos" panose="020B0004020202020204" pitchFamily="34" charset="0"/>
              </a:rPr>
              <a:t>Refer - https://vanna.ai/docs/train/</a:t>
            </a:r>
          </a:p>
        </p:txBody>
      </p:sp>
    </p:spTree>
    <p:extLst>
      <p:ext uri="{BB962C8B-B14F-4D97-AF65-F5344CB8AC3E}">
        <p14:creationId xmlns:p14="http://schemas.microsoft.com/office/powerpoint/2010/main" val="1551947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309005-295C-4F08-BFD1-913B50D1613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33898FF8-A19D-E5B4-631E-D9CDCD0A720B}"/>
              </a:ext>
            </a:extLst>
          </p:cNvPr>
          <p:cNvSpPr>
            <a:spLocks noGrp="1"/>
          </p:cNvSpPr>
          <p:nvPr>
            <p:ph type="body" sz="quarter" idx="11"/>
          </p:nvPr>
        </p:nvSpPr>
        <p:spPr>
          <a:xfrm>
            <a:off x="1014470" y="189521"/>
            <a:ext cx="10556590" cy="633112"/>
          </a:xfrm>
        </p:spPr>
        <p:txBody>
          <a:bodyPr>
            <a:normAutofit/>
          </a:bodyPr>
          <a:lstStyle/>
          <a:p>
            <a:r>
              <a:rPr lang="en-GB" sz="2600" dirty="0"/>
              <a:t>Ask</a:t>
            </a:r>
            <a:endParaRPr lang="en-IN" sz="2600" dirty="0"/>
          </a:p>
        </p:txBody>
      </p:sp>
      <p:sp>
        <p:nvSpPr>
          <p:cNvPr id="5" name="TextBox 4">
            <a:extLst>
              <a:ext uri="{FF2B5EF4-FFF2-40B4-BE49-F238E27FC236}">
                <a16:creationId xmlns:a16="http://schemas.microsoft.com/office/drawing/2014/main" id="{12BD4940-47DD-3723-67FF-EF7DE67C3122}"/>
              </a:ext>
            </a:extLst>
          </p:cNvPr>
          <p:cNvSpPr txBox="1"/>
          <p:nvPr/>
        </p:nvSpPr>
        <p:spPr>
          <a:xfrm>
            <a:off x="1014470" y="822633"/>
            <a:ext cx="10420446" cy="4739759"/>
          </a:xfrm>
          <a:prstGeom prst="rect">
            <a:avLst/>
          </a:prstGeom>
          <a:noFill/>
        </p:spPr>
        <p:txBody>
          <a:bodyPr wrap="square" rtlCol="0">
            <a:spAutoFit/>
          </a:bodyPr>
          <a:lstStyle/>
          <a:p>
            <a:r>
              <a:rPr lang="en-US" dirty="0">
                <a:latin typeface="Aptos" panose="020B0004020202020204" pitchFamily="34" charset="0"/>
              </a:rPr>
              <a:t>After training, a user can start asking questions using the following –</a:t>
            </a:r>
          </a:p>
          <a:p>
            <a:r>
              <a:rPr lang="en-US" b="1" dirty="0">
                <a:latin typeface="Aptos" panose="020B0004020202020204" pitchFamily="34" charset="0"/>
              </a:rPr>
              <a:t>import </a:t>
            </a:r>
            <a:r>
              <a:rPr lang="en-US" b="1" dirty="0" err="1">
                <a:latin typeface="Aptos" panose="020B0004020202020204" pitchFamily="34" charset="0"/>
              </a:rPr>
              <a:t>vanna</a:t>
            </a:r>
            <a:r>
              <a:rPr lang="en-US" b="1" dirty="0">
                <a:latin typeface="Aptos" panose="020B0004020202020204" pitchFamily="34" charset="0"/>
              </a:rPr>
              <a:t> as </a:t>
            </a:r>
            <a:r>
              <a:rPr lang="en-US" b="1" dirty="0" err="1">
                <a:latin typeface="Aptos" panose="020B0004020202020204" pitchFamily="34" charset="0"/>
              </a:rPr>
              <a:t>vn</a:t>
            </a:r>
            <a:endParaRPr lang="en-US" b="1" dirty="0">
              <a:latin typeface="Aptos" panose="020B0004020202020204" pitchFamily="34" charset="0"/>
            </a:endParaRPr>
          </a:p>
          <a:p>
            <a:r>
              <a:rPr lang="en-US" b="1" dirty="0" err="1">
                <a:latin typeface="Aptos" panose="020B0004020202020204" pitchFamily="34" charset="0"/>
              </a:rPr>
              <a:t>vn.ask</a:t>
            </a:r>
            <a:r>
              <a:rPr lang="en-US" b="1" dirty="0">
                <a:latin typeface="Aptos" panose="020B0004020202020204" pitchFamily="34" charset="0"/>
              </a:rPr>
              <a:t>()</a:t>
            </a:r>
          </a:p>
          <a:p>
            <a:r>
              <a:rPr lang="en-US" dirty="0">
                <a:latin typeface="Aptos" panose="020B0004020202020204" pitchFamily="34" charset="0"/>
              </a:rPr>
              <a:t>Example - </a:t>
            </a:r>
            <a:r>
              <a:rPr lang="en-US" dirty="0" err="1">
                <a:latin typeface="Aptos" panose="020B0004020202020204" pitchFamily="34" charset="0"/>
              </a:rPr>
              <a:t>vn.ask</a:t>
            </a:r>
            <a:r>
              <a:rPr lang="en-US" dirty="0">
                <a:latin typeface="Aptos" panose="020B0004020202020204" pitchFamily="34" charset="0"/>
              </a:rPr>
              <a:t>("What are the top 10 customers by sales?")</a:t>
            </a:r>
          </a:p>
          <a:p>
            <a:endParaRPr lang="en-US" b="1" dirty="0">
              <a:latin typeface="Aptos" panose="020B0004020202020204" pitchFamily="34" charset="0"/>
            </a:endParaRPr>
          </a:p>
          <a:p>
            <a:r>
              <a:rPr lang="en-US" dirty="0">
                <a:latin typeface="Aptos" panose="020B0004020202020204" pitchFamily="34" charset="0"/>
              </a:rPr>
              <a:t>Under the hood, </a:t>
            </a:r>
            <a:r>
              <a:rPr lang="en-US" dirty="0" err="1">
                <a:latin typeface="Aptos" panose="020B0004020202020204" pitchFamily="34" charset="0"/>
              </a:rPr>
              <a:t>vn.ask</a:t>
            </a:r>
            <a:r>
              <a:rPr lang="en-US" dirty="0">
                <a:latin typeface="Aptos" panose="020B0004020202020204" pitchFamily="34" charset="0"/>
              </a:rPr>
              <a:t>() runs these independent functions sequentially –</a:t>
            </a:r>
          </a:p>
          <a:p>
            <a:endParaRPr lang="en-US" b="1" dirty="0">
              <a:latin typeface="Aptos" panose="020B0004020202020204" pitchFamily="34" charset="0"/>
            </a:endParaRPr>
          </a:p>
          <a:p>
            <a:endParaRPr lang="en-US" b="1" dirty="0">
              <a:latin typeface="Aptos" panose="020B0004020202020204" pitchFamily="34" charset="0"/>
            </a:endParaRPr>
          </a:p>
          <a:p>
            <a:pPr algn="r"/>
            <a:endParaRPr lang="en-US" sz="1600" dirty="0">
              <a:latin typeface="Aptos" panose="020B0004020202020204" pitchFamily="34" charset="0"/>
            </a:endParaRPr>
          </a:p>
          <a:p>
            <a:pPr algn="r"/>
            <a:endParaRPr lang="en-US" sz="1600" dirty="0">
              <a:latin typeface="Aptos" panose="020B0004020202020204" pitchFamily="34" charset="0"/>
            </a:endParaRPr>
          </a:p>
          <a:p>
            <a:r>
              <a:rPr lang="en-US" sz="1400" dirty="0">
                <a:latin typeface="Aptos" panose="020B0004020202020204" pitchFamily="34" charset="0"/>
              </a:rPr>
              <a:t>* Note that these can be independently called and used in our application without the need to call </a:t>
            </a:r>
            <a:r>
              <a:rPr lang="en-US" sz="1400" dirty="0" err="1">
                <a:latin typeface="Aptos" panose="020B0004020202020204" pitchFamily="34" charset="0"/>
              </a:rPr>
              <a:t>vn.ask</a:t>
            </a:r>
            <a:r>
              <a:rPr lang="en-US" sz="1400" dirty="0">
                <a:latin typeface="Aptos" panose="020B0004020202020204" pitchFamily="34" charset="0"/>
              </a:rPr>
              <a:t>()</a:t>
            </a:r>
          </a:p>
          <a:p>
            <a:endParaRPr lang="en-US" sz="1600" dirty="0">
              <a:latin typeface="Aptos" panose="020B0004020202020204" pitchFamily="34" charset="0"/>
            </a:endParaRPr>
          </a:p>
          <a:p>
            <a:endParaRPr lang="en-US" sz="1600" dirty="0">
              <a:latin typeface="Aptos" panose="020B0004020202020204" pitchFamily="34" charset="0"/>
            </a:endParaRPr>
          </a:p>
          <a:p>
            <a:r>
              <a:rPr lang="en-US" sz="1600" dirty="0">
                <a:latin typeface="Aptos" panose="020B0004020202020204" pitchFamily="34" charset="0"/>
              </a:rPr>
              <a:t>For getting the final answer in Natural language, Vanna has </a:t>
            </a:r>
            <a:r>
              <a:rPr lang="en-US" sz="1600" b="1" dirty="0" err="1">
                <a:latin typeface="Aptos" panose="020B0004020202020204" pitchFamily="34" charset="0"/>
              </a:rPr>
              <a:t>vn.generate_summary</a:t>
            </a:r>
            <a:r>
              <a:rPr lang="en-US" sz="1600" b="1" dirty="0">
                <a:latin typeface="Aptos" panose="020B0004020202020204" pitchFamily="34" charset="0"/>
              </a:rPr>
              <a:t>()</a:t>
            </a:r>
            <a:r>
              <a:rPr lang="en-US" sz="1600" dirty="0">
                <a:latin typeface="Aptos" panose="020B0004020202020204" pitchFamily="34" charset="0"/>
              </a:rPr>
              <a:t> function</a:t>
            </a:r>
          </a:p>
          <a:p>
            <a:endParaRPr lang="en-US" sz="1600" dirty="0">
              <a:latin typeface="Aptos" panose="020B0004020202020204" pitchFamily="34" charset="0"/>
            </a:endParaRPr>
          </a:p>
          <a:p>
            <a:endParaRPr lang="en-US" sz="1600" dirty="0">
              <a:latin typeface="Aptos" panose="020B0004020202020204" pitchFamily="34" charset="0"/>
            </a:endParaRPr>
          </a:p>
          <a:p>
            <a:pPr algn="r"/>
            <a:endParaRPr lang="en-US" sz="1600" dirty="0">
              <a:latin typeface="Aptos" panose="020B0004020202020204" pitchFamily="34" charset="0"/>
            </a:endParaRPr>
          </a:p>
          <a:p>
            <a:pPr algn="r"/>
            <a:r>
              <a:rPr lang="en-US" sz="1600" dirty="0">
                <a:latin typeface="Aptos" panose="020B0004020202020204" pitchFamily="34" charset="0"/>
              </a:rPr>
              <a:t>Refer - https://vanna.ai/docs/ask/</a:t>
            </a:r>
          </a:p>
        </p:txBody>
      </p:sp>
      <p:pic>
        <p:nvPicPr>
          <p:cNvPr id="4" name="Picture 3">
            <a:extLst>
              <a:ext uri="{FF2B5EF4-FFF2-40B4-BE49-F238E27FC236}">
                <a16:creationId xmlns:a16="http://schemas.microsoft.com/office/drawing/2014/main" id="{AF3DDDE6-3F0C-0CC1-8F45-DF7CA4EDB1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961" y="2778332"/>
            <a:ext cx="8433168" cy="650668"/>
          </a:xfrm>
          <a:prstGeom prst="rect">
            <a:avLst/>
          </a:prstGeom>
        </p:spPr>
      </p:pic>
    </p:spTree>
    <p:extLst>
      <p:ext uri="{BB962C8B-B14F-4D97-AF65-F5344CB8AC3E}">
        <p14:creationId xmlns:p14="http://schemas.microsoft.com/office/powerpoint/2010/main" val="1179021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719303-B18F-5591-F51C-81264F5D3B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8D0ED80-FE5F-7E53-F623-D49CF6E7C33C}"/>
              </a:ext>
            </a:extLst>
          </p:cNvPr>
          <p:cNvSpPr>
            <a:spLocks noGrp="1"/>
          </p:cNvSpPr>
          <p:nvPr>
            <p:ph type="body" sz="quarter" idx="11"/>
          </p:nvPr>
        </p:nvSpPr>
        <p:spPr>
          <a:xfrm>
            <a:off x="1014470" y="189521"/>
            <a:ext cx="10556590" cy="633112"/>
          </a:xfrm>
        </p:spPr>
        <p:txBody>
          <a:bodyPr>
            <a:normAutofit/>
          </a:bodyPr>
          <a:lstStyle/>
          <a:p>
            <a:r>
              <a:rPr lang="en-GB" sz="2600" dirty="0"/>
              <a:t>Other Important Functionalities</a:t>
            </a:r>
            <a:endParaRPr lang="en-IN" sz="2600" dirty="0"/>
          </a:p>
        </p:txBody>
      </p:sp>
      <p:sp>
        <p:nvSpPr>
          <p:cNvPr id="5" name="TextBox 4">
            <a:extLst>
              <a:ext uri="{FF2B5EF4-FFF2-40B4-BE49-F238E27FC236}">
                <a16:creationId xmlns:a16="http://schemas.microsoft.com/office/drawing/2014/main" id="{EEBB41D7-B0B1-8F90-FFDD-C6D68EF62A7F}"/>
              </a:ext>
            </a:extLst>
          </p:cNvPr>
          <p:cNvSpPr txBox="1"/>
          <p:nvPr/>
        </p:nvSpPr>
        <p:spPr>
          <a:xfrm>
            <a:off x="1014470" y="822633"/>
            <a:ext cx="10420446" cy="313932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ptos" panose="020B0004020202020204" pitchFamily="34" charset="0"/>
              </a:rPr>
              <a:t>Generation of follow-up questions using </a:t>
            </a:r>
            <a:r>
              <a:rPr lang="en-US" b="1" dirty="0" err="1">
                <a:latin typeface="Aptos" panose="020B0004020202020204" pitchFamily="34" charset="0"/>
              </a:rPr>
              <a:t>vn.generate_followup_questions</a:t>
            </a:r>
            <a:r>
              <a:rPr lang="en-US" b="1" dirty="0">
                <a:latin typeface="Aptos" panose="020B0004020202020204" pitchFamily="34" charset="0"/>
              </a:rPr>
              <a:t>()</a:t>
            </a:r>
          </a:p>
          <a:p>
            <a:pPr marL="285750" indent="-285750">
              <a:buFont typeface="Arial" panose="020B0604020202020204" pitchFamily="34" charset="0"/>
              <a:buChar char="•"/>
            </a:pPr>
            <a:r>
              <a:rPr lang="en-US" dirty="0">
                <a:latin typeface="Aptos" panose="020B0004020202020204" pitchFamily="34" charset="0"/>
              </a:rPr>
              <a:t>Automatically train the bot on a particular user query and SQL using </a:t>
            </a:r>
            <a:r>
              <a:rPr lang="en-US" b="1" dirty="0" err="1">
                <a:latin typeface="Aptos" panose="020B0004020202020204" pitchFamily="34" charset="0"/>
              </a:rPr>
              <a:t>auto_train</a:t>
            </a:r>
            <a:r>
              <a:rPr lang="en-US" b="1" dirty="0">
                <a:latin typeface="Aptos" panose="020B0004020202020204" pitchFamily="34" charset="0"/>
              </a:rPr>
              <a:t>=True</a:t>
            </a:r>
          </a:p>
          <a:p>
            <a:pPr marL="285750" indent="-285750">
              <a:buFont typeface="Arial" panose="020B0604020202020204" pitchFamily="34" charset="0"/>
              <a:buChar char="•"/>
            </a:pPr>
            <a:r>
              <a:rPr lang="en-US" dirty="0">
                <a:latin typeface="Aptos" panose="020B0004020202020204" pitchFamily="34" charset="0"/>
              </a:rPr>
              <a:t>Allowing/disallowing LLM to see the database using </a:t>
            </a:r>
            <a:r>
              <a:rPr lang="en-US" b="1" dirty="0" err="1">
                <a:latin typeface="Aptos" panose="020B0004020202020204" pitchFamily="34" charset="0"/>
              </a:rPr>
              <a:t>allow_llm_to_see_data</a:t>
            </a:r>
            <a:r>
              <a:rPr lang="en-US" b="1" dirty="0">
                <a:latin typeface="Aptos" panose="020B0004020202020204" pitchFamily="34" charset="0"/>
              </a:rPr>
              <a:t>=True/False</a:t>
            </a:r>
          </a:p>
          <a:p>
            <a:pPr marL="285750" indent="-285750">
              <a:buFont typeface="Arial" panose="020B0604020202020204" pitchFamily="34" charset="0"/>
              <a:buChar char="•"/>
            </a:pPr>
            <a:r>
              <a:rPr lang="en-US" dirty="0">
                <a:latin typeface="Aptos" panose="020B0004020202020204" pitchFamily="34" charset="0"/>
              </a:rPr>
              <a:t>Generation of prompt by providing list of questions and SQL queries using </a:t>
            </a:r>
            <a:r>
              <a:rPr lang="en-US" b="1" dirty="0" err="1">
                <a:latin typeface="Aptos" panose="020B0004020202020204" pitchFamily="34" charset="0"/>
              </a:rPr>
              <a:t>vn.get_sql_prompt</a:t>
            </a:r>
            <a:r>
              <a:rPr lang="en-US" b="1" dirty="0">
                <a:latin typeface="Aptos" panose="020B0004020202020204" pitchFamily="34" charset="0"/>
              </a:rPr>
              <a:t>()</a:t>
            </a:r>
          </a:p>
          <a:p>
            <a:pPr marL="285750" indent="-285750">
              <a:buFont typeface="Arial" panose="020B0604020202020204" pitchFamily="34" charset="0"/>
              <a:buChar char="•"/>
            </a:pPr>
            <a:r>
              <a:rPr lang="en-US" dirty="0" err="1">
                <a:latin typeface="Aptos" panose="020B0004020202020204" pitchFamily="34" charset="0"/>
              </a:rPr>
              <a:t>Behaviour</a:t>
            </a:r>
            <a:r>
              <a:rPr lang="en-US" dirty="0">
                <a:latin typeface="Aptos" panose="020B0004020202020204" pitchFamily="34" charset="0"/>
              </a:rPr>
              <a:t> customization – All Vanna functions are inherited from the </a:t>
            </a:r>
            <a:r>
              <a:rPr lang="en-US" dirty="0" err="1">
                <a:latin typeface="Aptos" panose="020B0004020202020204" pitchFamily="34" charset="0"/>
              </a:rPr>
              <a:t>VannaBase</a:t>
            </a:r>
            <a:r>
              <a:rPr lang="en-US" dirty="0">
                <a:latin typeface="Aptos" panose="020B0004020202020204" pitchFamily="34" charset="0"/>
              </a:rPr>
              <a:t> class. </a:t>
            </a:r>
            <a:r>
              <a:rPr lang="en-US" b="1" dirty="0">
                <a:latin typeface="Aptos" panose="020B0004020202020204" pitchFamily="34" charset="0"/>
              </a:rPr>
              <a:t>All of these functions can be overridden to customize</a:t>
            </a:r>
            <a:r>
              <a:rPr lang="en-US" dirty="0">
                <a:latin typeface="Aptos" panose="020B0004020202020204" pitchFamily="34" charset="0"/>
              </a:rPr>
              <a:t> the results they provide.</a:t>
            </a:r>
          </a:p>
          <a:p>
            <a:pPr marL="285750" indent="-285750">
              <a:buFont typeface="Arial" panose="020B0604020202020204" pitchFamily="34" charset="0"/>
              <a:buChar char="•"/>
            </a:pPr>
            <a:endParaRPr lang="en-US" dirty="0">
              <a:latin typeface="Aptos" panose="020B0004020202020204" pitchFamily="34" charset="0"/>
            </a:endParaRPr>
          </a:p>
          <a:p>
            <a:r>
              <a:rPr lang="en-US" dirty="0">
                <a:latin typeface="Aptos" panose="020B0004020202020204" pitchFamily="34" charset="0"/>
              </a:rPr>
              <a:t>List of all the functionalities –</a:t>
            </a:r>
          </a:p>
          <a:p>
            <a:endParaRPr lang="en-US" dirty="0">
              <a:latin typeface="Aptos" panose="020B0004020202020204" pitchFamily="34" charset="0"/>
            </a:endParaRPr>
          </a:p>
          <a:p>
            <a:endParaRPr lang="en-US" b="1" dirty="0">
              <a:latin typeface="Aptos" panose="020B0004020202020204" pitchFamily="34" charset="0"/>
            </a:endParaRPr>
          </a:p>
          <a:p>
            <a:endParaRPr lang="en-US" b="1" dirty="0">
              <a:latin typeface="Aptos" panose="020B0004020202020204" pitchFamily="34" charset="0"/>
            </a:endParaRPr>
          </a:p>
        </p:txBody>
      </p:sp>
      <p:pic>
        <p:nvPicPr>
          <p:cNvPr id="4" name="Picture 3">
            <a:extLst>
              <a:ext uri="{FF2B5EF4-FFF2-40B4-BE49-F238E27FC236}">
                <a16:creationId xmlns:a16="http://schemas.microsoft.com/office/drawing/2014/main" id="{281921F2-D23F-CCF6-31A1-9318A01542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5690" y="2674592"/>
            <a:ext cx="4758813" cy="3940033"/>
          </a:xfrm>
          <a:prstGeom prst="rect">
            <a:avLst/>
          </a:prstGeom>
        </p:spPr>
      </p:pic>
      <p:sp>
        <p:nvSpPr>
          <p:cNvPr id="3" name="TextBox 2">
            <a:extLst>
              <a:ext uri="{FF2B5EF4-FFF2-40B4-BE49-F238E27FC236}">
                <a16:creationId xmlns:a16="http://schemas.microsoft.com/office/drawing/2014/main" id="{D7374C37-7029-D05A-58A7-2A949A6528F4}"/>
              </a:ext>
            </a:extLst>
          </p:cNvPr>
          <p:cNvSpPr txBox="1"/>
          <p:nvPr/>
        </p:nvSpPr>
        <p:spPr>
          <a:xfrm>
            <a:off x="8455742" y="6115665"/>
            <a:ext cx="3303639" cy="338554"/>
          </a:xfrm>
          <a:prstGeom prst="rect">
            <a:avLst/>
          </a:prstGeom>
          <a:noFill/>
        </p:spPr>
        <p:txBody>
          <a:bodyPr wrap="square" rtlCol="0">
            <a:spAutoFit/>
          </a:bodyPr>
          <a:lstStyle/>
          <a:p>
            <a:r>
              <a:rPr lang="en-US" sz="1600" dirty="0">
                <a:latin typeface="Aptos" panose="020B0004020202020204" pitchFamily="34" charset="0"/>
              </a:rPr>
              <a:t>Refer - https://vanna.ai/docs/base/</a:t>
            </a:r>
            <a:endParaRPr lang="en-IN" sz="1600" dirty="0"/>
          </a:p>
        </p:txBody>
      </p:sp>
    </p:spTree>
    <p:extLst>
      <p:ext uri="{BB962C8B-B14F-4D97-AF65-F5344CB8AC3E}">
        <p14:creationId xmlns:p14="http://schemas.microsoft.com/office/powerpoint/2010/main" val="1943874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9B5DB-6E80-B5FE-3D39-26F26761AAE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5E5CA2E-EE6D-DE44-30D4-58B584A67435}"/>
              </a:ext>
            </a:extLst>
          </p:cNvPr>
          <p:cNvSpPr>
            <a:spLocks noGrp="1"/>
          </p:cNvSpPr>
          <p:nvPr>
            <p:ph type="body" sz="quarter" idx="11"/>
          </p:nvPr>
        </p:nvSpPr>
        <p:spPr>
          <a:xfrm>
            <a:off x="1014470" y="189521"/>
            <a:ext cx="10556590" cy="633112"/>
          </a:xfrm>
        </p:spPr>
        <p:txBody>
          <a:bodyPr>
            <a:normAutofit/>
          </a:bodyPr>
          <a:lstStyle/>
          <a:p>
            <a:r>
              <a:rPr lang="en-GB" sz="2600" dirty="0"/>
              <a:t>Why Vanna ?</a:t>
            </a:r>
            <a:endParaRPr lang="en-IN" sz="2600" dirty="0"/>
          </a:p>
        </p:txBody>
      </p:sp>
      <p:sp>
        <p:nvSpPr>
          <p:cNvPr id="5" name="TextBox 4">
            <a:extLst>
              <a:ext uri="{FF2B5EF4-FFF2-40B4-BE49-F238E27FC236}">
                <a16:creationId xmlns:a16="http://schemas.microsoft.com/office/drawing/2014/main" id="{9F020F3A-DDA5-3B9D-F474-B71FDB2DB874}"/>
              </a:ext>
            </a:extLst>
          </p:cNvPr>
          <p:cNvSpPr txBox="1"/>
          <p:nvPr/>
        </p:nvSpPr>
        <p:spPr>
          <a:xfrm>
            <a:off x="1014470" y="822633"/>
            <a:ext cx="10420446" cy="4801314"/>
          </a:xfrm>
          <a:prstGeom prst="rect">
            <a:avLst/>
          </a:prstGeom>
          <a:noFill/>
        </p:spPr>
        <p:txBody>
          <a:bodyPr wrap="square" rtlCol="0">
            <a:spAutoFit/>
          </a:bodyPr>
          <a:lstStyle/>
          <a:p>
            <a:pPr algn="l"/>
            <a:r>
              <a:rPr lang="en-US" b="1" i="0" dirty="0">
                <a:effectLst/>
              </a:rPr>
              <a:t>High accuracy on complex datasets.</a:t>
            </a:r>
            <a:endParaRPr lang="en-US" b="0" i="0" dirty="0">
              <a:effectLst/>
            </a:endParaRPr>
          </a:p>
          <a:p>
            <a:pPr marL="742950" lvl="1" indent="-285750" algn="l">
              <a:buFont typeface="Arial" panose="020B0604020202020204" pitchFamily="34" charset="0"/>
              <a:buChar char="•"/>
            </a:pPr>
            <a:r>
              <a:rPr lang="en-US" b="0" i="0" dirty="0">
                <a:effectLst/>
              </a:rPr>
              <a:t>Vanna’s capabilities are tied to the training data you give it.</a:t>
            </a:r>
          </a:p>
          <a:p>
            <a:pPr marL="742950" lvl="1" indent="-285750" algn="l">
              <a:buFont typeface="Arial" panose="020B0604020202020204" pitchFamily="34" charset="0"/>
              <a:buChar char="•"/>
            </a:pPr>
            <a:r>
              <a:rPr lang="en-US" b="0" i="0" dirty="0">
                <a:effectLst/>
              </a:rPr>
              <a:t>More training data means better accuracy for large and complex datasets.</a:t>
            </a:r>
          </a:p>
          <a:p>
            <a:pPr lvl="1" algn="l"/>
            <a:endParaRPr lang="en-US" b="0" i="0" dirty="0">
              <a:effectLst/>
            </a:endParaRPr>
          </a:p>
          <a:p>
            <a:pPr algn="l"/>
            <a:r>
              <a:rPr lang="en-US" b="1" i="0" dirty="0">
                <a:effectLst/>
              </a:rPr>
              <a:t>Secure and private.</a:t>
            </a:r>
            <a:endParaRPr lang="en-US" b="0" i="0" dirty="0">
              <a:effectLst/>
            </a:endParaRPr>
          </a:p>
          <a:p>
            <a:pPr marL="742950" lvl="1" indent="-285750" algn="l">
              <a:buFont typeface="Arial" panose="020B0604020202020204" pitchFamily="34" charset="0"/>
              <a:buChar char="•"/>
            </a:pPr>
            <a:r>
              <a:rPr lang="en-US" b="0" i="0" dirty="0">
                <a:effectLst/>
              </a:rPr>
              <a:t>Your database contents are never sent to the LLM or the vector database.</a:t>
            </a:r>
          </a:p>
          <a:p>
            <a:pPr marL="742950" lvl="1" indent="-285750" algn="l">
              <a:buFont typeface="Arial" panose="020B0604020202020204" pitchFamily="34" charset="0"/>
              <a:buChar char="•"/>
            </a:pPr>
            <a:r>
              <a:rPr lang="en-US" b="0" i="0" dirty="0">
                <a:effectLst/>
              </a:rPr>
              <a:t>SQL execution happens in your local environment.</a:t>
            </a:r>
          </a:p>
          <a:p>
            <a:pPr lvl="1" algn="l"/>
            <a:endParaRPr lang="en-US" b="0" i="0" dirty="0">
              <a:effectLst/>
            </a:endParaRPr>
          </a:p>
          <a:p>
            <a:pPr algn="l"/>
            <a:r>
              <a:rPr lang="en-US" b="1" i="0" dirty="0">
                <a:effectLst/>
              </a:rPr>
              <a:t>Supports any database</a:t>
            </a:r>
            <a:r>
              <a:rPr lang="en-US" b="1" dirty="0"/>
              <a:t> and</a:t>
            </a:r>
            <a:r>
              <a:rPr lang="en-US" b="1" i="0" dirty="0">
                <a:effectLst/>
              </a:rPr>
              <a:t> LLM.</a:t>
            </a:r>
            <a:endParaRPr lang="en-US" b="0" i="0" dirty="0">
              <a:effectLst/>
            </a:endParaRPr>
          </a:p>
          <a:p>
            <a:pPr marL="742950" lvl="1" indent="-285750" algn="l">
              <a:buFont typeface="Arial" panose="020B0604020202020204" pitchFamily="34" charset="0"/>
              <a:buChar char="•"/>
            </a:pPr>
            <a:r>
              <a:rPr lang="en-US" b="0" i="0" dirty="0">
                <a:effectLst/>
              </a:rPr>
              <a:t>The package allows you to connect to any SQL and vector database (refer supported list - </a:t>
            </a:r>
            <a:r>
              <a:rPr lang="en-US" b="0" i="0" dirty="0">
                <a:effectLst/>
                <a:hlinkClick r:id="rId3"/>
              </a:rPr>
              <a:t>https://github.com/vanna-ai/vanna?tab=readme-ov-file#supported-databases</a:t>
            </a:r>
            <a:r>
              <a:rPr lang="en-US" b="0" i="0" dirty="0">
                <a:effectLst/>
              </a:rPr>
              <a:t>)</a:t>
            </a:r>
          </a:p>
          <a:p>
            <a:pPr marL="742950" lvl="1" indent="-285750" algn="l">
              <a:buFont typeface="Arial" panose="020B0604020202020204" pitchFamily="34" charset="0"/>
              <a:buChar char="•"/>
            </a:pPr>
            <a:r>
              <a:rPr lang="en-US" dirty="0"/>
              <a:t>It also allows to connect to any LLM (refer supported list - </a:t>
            </a:r>
            <a:r>
              <a:rPr lang="en-US" dirty="0">
                <a:hlinkClick r:id="rId4"/>
              </a:rPr>
              <a:t>https://github.com/vanna-ai/vanna?tab=readme-ov-file#supported-llms</a:t>
            </a:r>
            <a:r>
              <a:rPr lang="en-US" dirty="0"/>
              <a:t>)</a:t>
            </a:r>
          </a:p>
          <a:p>
            <a:pPr lvl="1" algn="l"/>
            <a:endParaRPr lang="en-US" b="0" i="0" dirty="0">
              <a:effectLst/>
            </a:endParaRPr>
          </a:p>
          <a:p>
            <a:pPr algn="l"/>
            <a:r>
              <a:rPr lang="en-US" b="1" i="0" dirty="0">
                <a:effectLst/>
              </a:rPr>
              <a:t>Choose your front end.</a:t>
            </a:r>
            <a:endParaRPr lang="en-US" b="0" i="0" dirty="0">
              <a:effectLst/>
            </a:endParaRPr>
          </a:p>
          <a:p>
            <a:pPr marL="742950" lvl="1" indent="-285750" algn="l">
              <a:buFont typeface="Arial" panose="020B0604020202020204" pitchFamily="34" charset="0"/>
              <a:buChar char="•"/>
            </a:pPr>
            <a:r>
              <a:rPr lang="en-US" b="0" i="0" dirty="0">
                <a:effectLst/>
              </a:rPr>
              <a:t>Most people start in a </a:t>
            </a:r>
            <a:r>
              <a:rPr lang="en-US" b="0" i="0" dirty="0" err="1">
                <a:effectLst/>
              </a:rPr>
              <a:t>Jupyter</a:t>
            </a:r>
            <a:r>
              <a:rPr lang="en-US" b="0" i="0" dirty="0">
                <a:effectLst/>
              </a:rPr>
              <a:t> Notebook.</a:t>
            </a:r>
          </a:p>
          <a:p>
            <a:pPr marL="742950" lvl="1" indent="-285750" algn="l">
              <a:buFont typeface="Arial" panose="020B0604020202020204" pitchFamily="34" charset="0"/>
              <a:buChar char="•"/>
            </a:pPr>
            <a:r>
              <a:rPr lang="en-US" b="0" i="0" dirty="0">
                <a:effectLst/>
              </a:rPr>
              <a:t>Expose to your end users via </a:t>
            </a:r>
            <a:r>
              <a:rPr lang="en-US" b="0" i="0" dirty="0" err="1">
                <a:effectLst/>
              </a:rPr>
              <a:t>Slackbot</a:t>
            </a:r>
            <a:r>
              <a:rPr lang="en-US" b="0" i="0" dirty="0">
                <a:effectLst/>
              </a:rPr>
              <a:t>, web app, </a:t>
            </a:r>
            <a:r>
              <a:rPr lang="en-US" b="0" i="0" dirty="0" err="1">
                <a:effectLst/>
              </a:rPr>
              <a:t>Streamlit</a:t>
            </a:r>
            <a:r>
              <a:rPr lang="en-US" b="0" i="0" dirty="0">
                <a:effectLst/>
              </a:rPr>
              <a:t> app, or a custom front end.</a:t>
            </a:r>
          </a:p>
        </p:txBody>
      </p:sp>
    </p:spTree>
    <p:extLst>
      <p:ext uri="{BB962C8B-B14F-4D97-AF65-F5344CB8AC3E}">
        <p14:creationId xmlns:p14="http://schemas.microsoft.com/office/powerpoint/2010/main" val="22920874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F09D16-9C9B-48FD-7EDB-2B0B0A0789B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D5365D0A-37B8-2889-4E2E-A3531597EC7B}"/>
              </a:ext>
            </a:extLst>
          </p:cNvPr>
          <p:cNvSpPr>
            <a:spLocks noGrp="1"/>
          </p:cNvSpPr>
          <p:nvPr>
            <p:ph type="body" sz="quarter" idx="11"/>
          </p:nvPr>
        </p:nvSpPr>
        <p:spPr>
          <a:xfrm>
            <a:off x="1014470" y="189521"/>
            <a:ext cx="10556590" cy="633112"/>
          </a:xfrm>
        </p:spPr>
        <p:txBody>
          <a:bodyPr>
            <a:normAutofit/>
          </a:bodyPr>
          <a:lstStyle/>
          <a:p>
            <a:r>
              <a:rPr lang="en-GB" sz="2600" dirty="0"/>
              <a:t>Vanna AI with CEO Buddy/Dealer Buddy</a:t>
            </a:r>
            <a:endParaRPr lang="en-IN" sz="2600" dirty="0"/>
          </a:p>
        </p:txBody>
      </p:sp>
      <p:sp>
        <p:nvSpPr>
          <p:cNvPr id="5" name="TextBox 4">
            <a:extLst>
              <a:ext uri="{FF2B5EF4-FFF2-40B4-BE49-F238E27FC236}">
                <a16:creationId xmlns:a16="http://schemas.microsoft.com/office/drawing/2014/main" id="{48506F7F-6C56-C631-B288-39DF8062A175}"/>
              </a:ext>
            </a:extLst>
          </p:cNvPr>
          <p:cNvSpPr txBox="1"/>
          <p:nvPr/>
        </p:nvSpPr>
        <p:spPr>
          <a:xfrm>
            <a:off x="1014470" y="822633"/>
            <a:ext cx="10420446" cy="5355312"/>
          </a:xfrm>
          <a:prstGeom prst="rect">
            <a:avLst/>
          </a:prstGeom>
          <a:noFill/>
        </p:spPr>
        <p:txBody>
          <a:bodyPr wrap="square" rtlCol="0">
            <a:spAutoFit/>
          </a:bodyPr>
          <a:lstStyle/>
          <a:p>
            <a:pPr algn="l"/>
            <a:r>
              <a:rPr lang="en-US" b="1" i="0" dirty="0">
                <a:effectLst/>
              </a:rPr>
              <a:t>Can it improve the outp</a:t>
            </a:r>
            <a:r>
              <a:rPr lang="en-US" b="1" dirty="0"/>
              <a:t>ut accuracy?</a:t>
            </a:r>
            <a:endParaRPr lang="en-US" dirty="0"/>
          </a:p>
          <a:p>
            <a:pPr algn="l"/>
            <a:r>
              <a:rPr lang="en-US" b="0" i="0" dirty="0">
                <a:effectLst/>
              </a:rPr>
              <a:t>Totally depends on the model we use, the prompt and the training data.</a:t>
            </a:r>
          </a:p>
          <a:p>
            <a:pPr algn="l"/>
            <a:endParaRPr lang="en-US" b="0" i="0" dirty="0">
              <a:effectLst/>
            </a:endParaRPr>
          </a:p>
          <a:p>
            <a:pPr algn="l"/>
            <a:r>
              <a:rPr lang="en-US" b="1" i="0" dirty="0">
                <a:effectLst/>
              </a:rPr>
              <a:t>Easily trainable </a:t>
            </a:r>
            <a:endParaRPr lang="en-US" dirty="0"/>
          </a:p>
          <a:p>
            <a:pPr algn="l"/>
            <a:r>
              <a:rPr lang="en-US" b="0" i="0" dirty="0">
                <a:effectLst/>
              </a:rPr>
              <a:t>One can easily train an entire new dataset or add questions and their SQL queries to an existing dataset with Vanna AI. This is a tedious task in our current approach.</a:t>
            </a:r>
          </a:p>
          <a:p>
            <a:pPr marL="285750" indent="-285750" algn="l">
              <a:buFontTx/>
              <a:buChar char="-"/>
            </a:pPr>
            <a:endParaRPr lang="en-US" b="0" i="0" dirty="0">
              <a:effectLst/>
            </a:endParaRPr>
          </a:p>
          <a:p>
            <a:pPr algn="l"/>
            <a:r>
              <a:rPr lang="en-US" b="1" i="0" dirty="0">
                <a:effectLst/>
              </a:rPr>
              <a:t>Adding additional functionalit</a:t>
            </a:r>
            <a:r>
              <a:rPr lang="en-US" b="1" dirty="0"/>
              <a:t>ies</a:t>
            </a:r>
            <a:endParaRPr lang="en-US" dirty="0"/>
          </a:p>
          <a:p>
            <a:pPr algn="l"/>
            <a:r>
              <a:rPr lang="en-US" dirty="0"/>
              <a:t>Vanna AI already provides some additional functionalities such as generation of follow up questions and allowing  LLM to access our data. These can be helpful going in next phases of CEO Buddy.</a:t>
            </a:r>
          </a:p>
          <a:p>
            <a:pPr algn="l"/>
            <a:endParaRPr lang="en-US" b="0" i="0" dirty="0">
              <a:effectLst/>
            </a:endParaRPr>
          </a:p>
          <a:p>
            <a:pPr algn="l"/>
            <a:r>
              <a:rPr lang="en-US" b="1" dirty="0"/>
              <a:t>Code management and scaling </a:t>
            </a:r>
          </a:p>
          <a:p>
            <a:pPr algn="l"/>
            <a:r>
              <a:rPr lang="en-US" dirty="0"/>
              <a:t>Easier to write, understand and manage code along with the option to customize the behavior of existing functions provided in </a:t>
            </a:r>
            <a:r>
              <a:rPr lang="en-US" dirty="0" err="1"/>
              <a:t>VannaBase</a:t>
            </a:r>
            <a:r>
              <a:rPr lang="en-US" dirty="0"/>
              <a:t> class.</a:t>
            </a:r>
          </a:p>
          <a:p>
            <a:pPr algn="l"/>
            <a:endParaRPr lang="en-US" b="1" i="0" dirty="0">
              <a:effectLst/>
            </a:endParaRPr>
          </a:p>
          <a:p>
            <a:pPr algn="l"/>
            <a:r>
              <a:rPr lang="en-US" b="1" dirty="0"/>
              <a:t>Easily customizable</a:t>
            </a:r>
          </a:p>
          <a:p>
            <a:pPr algn="l"/>
            <a:r>
              <a:rPr lang="en-US" i="0" dirty="0">
                <a:effectLst/>
              </a:rPr>
              <a:t>If </a:t>
            </a:r>
            <a:r>
              <a:rPr lang="en-US" dirty="0"/>
              <a:t>ever in future we need to move to some other standard LLM, DB or Vector DB, Vanna AI can be really helpful where we just need to change a few lines of code.</a:t>
            </a:r>
            <a:endParaRPr lang="en-US" i="0" dirty="0">
              <a:effectLst/>
            </a:endParaRPr>
          </a:p>
          <a:p>
            <a:pPr algn="l"/>
            <a:endParaRPr lang="en-US" b="0" i="0" dirty="0">
              <a:effectLst/>
            </a:endParaRPr>
          </a:p>
        </p:txBody>
      </p:sp>
    </p:spTree>
    <p:extLst>
      <p:ext uri="{BB962C8B-B14F-4D97-AF65-F5344CB8AC3E}">
        <p14:creationId xmlns:p14="http://schemas.microsoft.com/office/powerpoint/2010/main" val="140770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6C1CA0-E466-75DD-FB17-76D06AEAB3BA}"/>
              </a:ext>
            </a:extLst>
          </p:cNvPr>
          <p:cNvSpPr>
            <a:spLocks noGrp="1"/>
          </p:cNvSpPr>
          <p:nvPr>
            <p:ph type="title"/>
          </p:nvPr>
        </p:nvSpPr>
        <p:spPr>
          <a:xfrm>
            <a:off x="665480" y="2935605"/>
            <a:ext cx="10515600" cy="1325563"/>
          </a:xfrm>
        </p:spPr>
        <p:txBody>
          <a:bodyPr/>
          <a:lstStyle/>
          <a:p>
            <a:pPr algn="ctr">
              <a:spcBef>
                <a:spcPts val="1000"/>
              </a:spcBef>
            </a:pPr>
            <a:r>
              <a:rPr lang="en-GB" sz="3600" b="1" dirty="0">
                <a:solidFill>
                  <a:srgbClr val="4D4D4F"/>
                </a:solidFill>
                <a:latin typeface="Arial" panose="020B0604020202020204" pitchFamily="34" charset="0"/>
                <a:ea typeface="+mn-ea"/>
                <a:cs typeface="+mn-cs"/>
              </a:rPr>
              <a:t>Thank you </a:t>
            </a:r>
            <a:endParaRPr lang="en-IN" sz="3600" b="1" dirty="0">
              <a:solidFill>
                <a:srgbClr val="4D4D4F"/>
              </a:solidFill>
              <a:latin typeface="Arial" panose="020B0604020202020204" pitchFamily="34" charset="0"/>
              <a:ea typeface="+mn-ea"/>
              <a:cs typeface="+mn-cs"/>
            </a:endParaRPr>
          </a:p>
        </p:txBody>
      </p:sp>
    </p:spTree>
    <p:extLst>
      <p:ext uri="{BB962C8B-B14F-4D97-AF65-F5344CB8AC3E}">
        <p14:creationId xmlns:p14="http://schemas.microsoft.com/office/powerpoint/2010/main" val="18749721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8c4858b5-f020-483a-b7ef-71ded6e81767}" enabled="0" method="" siteId="{8c4858b5-f020-483a-b7ef-71ded6e81767}" removed="1"/>
</clbl:labelList>
</file>

<file path=docProps/app.xml><?xml version="1.0" encoding="utf-8"?>
<Properties xmlns="http://schemas.openxmlformats.org/officeDocument/2006/extended-properties" xmlns:vt="http://schemas.openxmlformats.org/officeDocument/2006/docPropsVTypes">
  <TotalTime>2084</TotalTime>
  <Words>878</Words>
  <Application>Microsoft Office PowerPoint</Application>
  <PresentationFormat>Widescreen</PresentationFormat>
  <Paragraphs>97</Paragraphs>
  <Slides>9</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Aptos</vt:lpstr>
      <vt:lpstr>Aptos Display</vt:lpstr>
      <vt:lpstr>Arial</vt:lpstr>
      <vt:lpstr>Avenir Next LT Pro</vt:lpstr>
      <vt:lpstr>Calibri</vt:lpstr>
      <vt:lpstr>Office Theme</vt:lpstr>
      <vt:lpstr>Vanna AI – Summary  - Rohit Vishwakarma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CEO Buddy – Collection  20 Feb ’25 </dc:title>
  <dc:creator>VACHHANI VISHAL</dc:creator>
  <cp:lastModifiedBy>Rohit Vishwakarma</cp:lastModifiedBy>
  <cp:revision>37</cp:revision>
  <dcterms:created xsi:type="dcterms:W3CDTF">2025-02-18T04:49:26Z</dcterms:created>
  <dcterms:modified xsi:type="dcterms:W3CDTF">2025-04-08T10:32:51Z</dcterms:modified>
</cp:coreProperties>
</file>

<file path=docProps/thumbnail.jpeg>
</file>